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257" r:id="rId3"/>
    <p:sldId id="258" r:id="rId4"/>
    <p:sldId id="341" r:id="rId5"/>
    <p:sldId id="342" r:id="rId6"/>
    <p:sldId id="343" r:id="rId7"/>
    <p:sldId id="344" r:id="rId8"/>
    <p:sldId id="345" r:id="rId9"/>
    <p:sldId id="346" r:id="rId10"/>
    <p:sldId id="259" r:id="rId11"/>
    <p:sldId id="350" r:id="rId12"/>
    <p:sldId id="348" r:id="rId13"/>
    <p:sldId id="364" r:id="rId14"/>
    <p:sldId id="353" r:id="rId15"/>
    <p:sldId id="354" r:id="rId16"/>
    <p:sldId id="356" r:id="rId17"/>
    <p:sldId id="355" r:id="rId18"/>
    <p:sldId id="358" r:id="rId19"/>
    <p:sldId id="360" r:id="rId20"/>
    <p:sldId id="359" r:id="rId21"/>
    <p:sldId id="363" r:id="rId22"/>
    <p:sldId id="338" r:id="rId23"/>
    <p:sldId id="357" r:id="rId24"/>
    <p:sldId id="362" r:id="rId25"/>
    <p:sldId id="339" r:id="rId26"/>
    <p:sldId id="30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90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600950" y="3879444"/>
            <a:ext cx="6230907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Hamza Merini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Laura Tonnoir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Joe Alhelou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Khadidja Soukehal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989233-25AD-22C4-7651-0DBDE8D1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91" y="42084"/>
            <a:ext cx="2752408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 du travail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E0F4F6D-5D3F-40FF-AC14-CA29930ECED4}"/>
              </a:ext>
            </a:extLst>
          </p:cNvPr>
          <p:cNvSpPr/>
          <p:nvPr/>
        </p:nvSpPr>
        <p:spPr>
          <a:xfrm>
            <a:off x="3998221" y="1861482"/>
            <a:ext cx="4155864" cy="4048802"/>
          </a:xfrm>
          <a:custGeom>
            <a:avLst/>
            <a:gdLst>
              <a:gd name="connsiteX0" fmla="*/ 2042601 w 4155864"/>
              <a:gd name="connsiteY0" fmla="*/ 295 h 4048802"/>
              <a:gd name="connsiteX1" fmla="*/ 2531423 w 4155864"/>
              <a:gd name="connsiteY1" fmla="*/ 50227 h 4048802"/>
              <a:gd name="connsiteX2" fmla="*/ 4144046 w 4155864"/>
              <a:gd name="connsiteY2" fmla="*/ 1857293 h 4048802"/>
              <a:gd name="connsiteX3" fmla="*/ 3097285 w 4155864"/>
              <a:gd name="connsiteY3" fmla="*/ 3888741 h 4048802"/>
              <a:gd name="connsiteX4" fmla="*/ 2996529 w 4155864"/>
              <a:gd name="connsiteY4" fmla="*/ 3940249 h 4048802"/>
              <a:gd name="connsiteX5" fmla="*/ 3050669 w 4155864"/>
              <a:gd name="connsiteY5" fmla="*/ 4039665 h 4048802"/>
              <a:gd name="connsiteX6" fmla="*/ 2723664 w 4155864"/>
              <a:gd name="connsiteY6" fmla="*/ 4048802 h 4048802"/>
              <a:gd name="connsiteX7" fmla="*/ 2908749 w 4155864"/>
              <a:gd name="connsiteY7" fmla="*/ 3779062 h 4048802"/>
              <a:gd name="connsiteX8" fmla="*/ 2955504 w 4155864"/>
              <a:gd name="connsiteY8" fmla="*/ 3864916 h 4048802"/>
              <a:gd name="connsiteX9" fmla="*/ 3055185 w 4155864"/>
              <a:gd name="connsiteY9" fmla="*/ 3813958 h 4048802"/>
              <a:gd name="connsiteX10" fmla="*/ 4058713 w 4155864"/>
              <a:gd name="connsiteY10" fmla="*/ 1866409 h 4048802"/>
              <a:gd name="connsiteX11" fmla="*/ 2512692 w 4155864"/>
              <a:gd name="connsiteY11" fmla="*/ 133975 h 4048802"/>
              <a:gd name="connsiteX12" fmla="*/ 375964 w 4155864"/>
              <a:gd name="connsiteY12" fmla="*/ 1042768 h 4048802"/>
              <a:gd name="connsiteX13" fmla="*/ 551530 w 4155864"/>
              <a:gd name="connsiteY13" fmla="*/ 3358083 h 4048802"/>
              <a:gd name="connsiteX14" fmla="*/ 485775 w 4155864"/>
              <a:gd name="connsiteY14" fmla="*/ 3413227 h 4048802"/>
              <a:gd name="connsiteX15" fmla="*/ 302646 w 4155864"/>
              <a:gd name="connsiteY15" fmla="*/ 998169 h 4048802"/>
              <a:gd name="connsiteX16" fmla="*/ 2042601 w 4155864"/>
              <a:gd name="connsiteY16" fmla="*/ 295 h 404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55864" h="4048802">
                <a:moveTo>
                  <a:pt x="2042601" y="295"/>
                </a:moveTo>
                <a:cubicBezTo>
                  <a:pt x="2204474" y="-2440"/>
                  <a:pt x="2368427" y="13773"/>
                  <a:pt x="2531423" y="50227"/>
                </a:cubicBezTo>
                <a:cubicBezTo>
                  <a:pt x="3400737" y="244648"/>
                  <a:pt x="4049418" y="971544"/>
                  <a:pt x="4144046" y="1857293"/>
                </a:cubicBezTo>
                <a:cubicBezTo>
                  <a:pt x="4232760" y="2687684"/>
                  <a:pt x="3816009" y="3484481"/>
                  <a:pt x="3097285" y="3888741"/>
                </a:cubicBezTo>
                <a:lnTo>
                  <a:pt x="2996529" y="3940249"/>
                </a:lnTo>
                <a:lnTo>
                  <a:pt x="3050669" y="4039665"/>
                </a:lnTo>
                <a:lnTo>
                  <a:pt x="2723664" y="4048802"/>
                </a:lnTo>
                <a:lnTo>
                  <a:pt x="2908749" y="3779062"/>
                </a:lnTo>
                <a:lnTo>
                  <a:pt x="2955504" y="3864916"/>
                </a:lnTo>
                <a:lnTo>
                  <a:pt x="3055185" y="3813958"/>
                </a:lnTo>
                <a:cubicBezTo>
                  <a:pt x="3744225" y="3426393"/>
                  <a:pt x="4143763" y="2662504"/>
                  <a:pt x="4058713" y="1866409"/>
                </a:cubicBezTo>
                <a:cubicBezTo>
                  <a:pt x="3967993" y="1017241"/>
                  <a:pt x="3346103" y="320366"/>
                  <a:pt x="2512692" y="133975"/>
                </a:cubicBezTo>
                <a:cubicBezTo>
                  <a:pt x="1679280" y="-52417"/>
                  <a:pt x="819778" y="313147"/>
                  <a:pt x="375964" y="1042768"/>
                </a:cubicBezTo>
                <a:cubicBezTo>
                  <a:pt x="-67849" y="1772388"/>
                  <a:pt x="2772" y="2703728"/>
                  <a:pt x="551530" y="3358083"/>
                </a:cubicBezTo>
                <a:lnTo>
                  <a:pt x="485775" y="3413227"/>
                </a:lnTo>
                <a:cubicBezTo>
                  <a:pt x="-86623" y="2730682"/>
                  <a:pt x="-160287" y="1759221"/>
                  <a:pt x="302646" y="998169"/>
                </a:cubicBezTo>
                <a:cubicBezTo>
                  <a:pt x="678779" y="379814"/>
                  <a:pt x="1341154" y="12148"/>
                  <a:pt x="2042601" y="29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63B8E6-B05E-415B-B082-338AE8C981D1}"/>
              </a:ext>
            </a:extLst>
          </p:cNvPr>
          <p:cNvSpPr/>
          <p:nvPr/>
        </p:nvSpPr>
        <p:spPr>
          <a:xfrm>
            <a:off x="3945944" y="2456334"/>
            <a:ext cx="892782" cy="89278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605DFF-3270-458F-B1AB-2880C4E012F5}"/>
              </a:ext>
            </a:extLst>
          </p:cNvPr>
          <p:cNvSpPr/>
          <p:nvPr/>
        </p:nvSpPr>
        <p:spPr>
          <a:xfrm>
            <a:off x="7064814" y="2089000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79FF41-D2BD-467C-B100-EEF5F14DD1BF}"/>
              </a:ext>
            </a:extLst>
          </p:cNvPr>
          <p:cNvSpPr/>
          <p:nvPr/>
        </p:nvSpPr>
        <p:spPr>
          <a:xfrm>
            <a:off x="7313580" y="4441010"/>
            <a:ext cx="892782" cy="89278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5485AE-575E-40D1-919B-ABD0A8BF74E3}"/>
              </a:ext>
            </a:extLst>
          </p:cNvPr>
          <p:cNvSpPr/>
          <p:nvPr/>
        </p:nvSpPr>
        <p:spPr>
          <a:xfrm>
            <a:off x="4201583" y="4715142"/>
            <a:ext cx="892782" cy="89278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54A7E8-582A-4D7A-BEAB-4AC35C5E2E01}"/>
              </a:ext>
            </a:extLst>
          </p:cNvPr>
          <p:cNvGrpSpPr/>
          <p:nvPr/>
        </p:nvGrpSpPr>
        <p:grpSpPr>
          <a:xfrm>
            <a:off x="1055077" y="4715142"/>
            <a:ext cx="3544433" cy="892782"/>
            <a:chOff x="2551705" y="4283314"/>
            <a:chExt cx="2866547" cy="8927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AC4E31-4D5A-478A-90FC-28C2813E2147}"/>
                </a:ext>
              </a:extLst>
            </p:cNvPr>
            <p:cNvSpPr txBox="1"/>
            <p:nvPr/>
          </p:nvSpPr>
          <p:spPr>
            <a:xfrm>
              <a:off x="2592705" y="4529765"/>
              <a:ext cx="2825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Réunion quotidienne en début de journée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Préparation du Sprint journalier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BC1D8-E69A-4426-8BC7-84704D82D48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Daily Scrum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426B83-BEC8-47AF-9FCB-CBDD4780A838}"/>
              </a:ext>
            </a:extLst>
          </p:cNvPr>
          <p:cNvGrpSpPr/>
          <p:nvPr/>
        </p:nvGrpSpPr>
        <p:grpSpPr>
          <a:xfrm>
            <a:off x="1719856" y="1840551"/>
            <a:ext cx="3066593" cy="923330"/>
            <a:chOff x="2428612" y="4283314"/>
            <a:chExt cx="2480096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8E30D-385D-4A96-B58A-A3D7CEA472B8}"/>
                </a:ext>
              </a:extLst>
            </p:cNvPr>
            <p:cNvSpPr txBox="1"/>
            <p:nvPr/>
          </p:nvSpPr>
          <p:spPr>
            <a:xfrm>
              <a:off x="2428612" y="4560313"/>
              <a:ext cx="2480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Communication : Zoom, Discord.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Organisation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: Trello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Données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: Git, Discord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9F12D2-2866-40E4-8DA1-CA8970FF56C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Utilisation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logiciels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utilitaires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5C1116-FF40-442F-A7B2-44789F3EB8C4}"/>
              </a:ext>
            </a:extLst>
          </p:cNvPr>
          <p:cNvGrpSpPr/>
          <p:nvPr/>
        </p:nvGrpSpPr>
        <p:grpSpPr>
          <a:xfrm>
            <a:off x="8599807" y="4622809"/>
            <a:ext cx="2921914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B11968-4A62-441D-B4B5-D9EDD558461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Selon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les aptitudes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chacuns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le temps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impartis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…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5E53C3-4180-4702-A6C6-CBD9399728C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Répartition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des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tâches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93" name="Image 9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CC21B8D-79FA-1C22-1217-BDF6BA01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grpSp>
        <p:nvGrpSpPr>
          <p:cNvPr id="94" name="Group 32">
            <a:extLst>
              <a:ext uri="{FF2B5EF4-FFF2-40B4-BE49-F238E27FC236}">
                <a16:creationId xmlns:a16="http://schemas.microsoft.com/office/drawing/2014/main" id="{E773A619-1004-48F5-7FDA-F0D744A96F37}"/>
              </a:ext>
            </a:extLst>
          </p:cNvPr>
          <p:cNvGrpSpPr/>
          <p:nvPr/>
        </p:nvGrpSpPr>
        <p:grpSpPr>
          <a:xfrm>
            <a:off x="5977908" y="1584483"/>
            <a:ext cx="3066593" cy="553998"/>
            <a:chOff x="2428612" y="4283314"/>
            <a:chExt cx="2480096" cy="553998"/>
          </a:xfrm>
        </p:grpSpPr>
        <p:sp>
          <p:nvSpPr>
            <p:cNvPr id="95" name="TextBox 33">
              <a:extLst>
                <a:ext uri="{FF2B5EF4-FFF2-40B4-BE49-F238E27FC236}">
                  <a16:creationId xmlns:a16="http://schemas.microsoft.com/office/drawing/2014/main" id="{7B49B16F-89E4-D1BC-0590-57154AA67F27}"/>
                </a:ext>
              </a:extLst>
            </p:cNvPr>
            <p:cNvSpPr txBox="1"/>
            <p:nvPr/>
          </p:nvSpPr>
          <p:spPr>
            <a:xfrm>
              <a:off x="2428612" y="4560313"/>
              <a:ext cx="2480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6" name="TextBox 34">
              <a:extLst>
                <a:ext uri="{FF2B5EF4-FFF2-40B4-BE49-F238E27FC236}">
                  <a16:creationId xmlns:a16="http://schemas.microsoft.com/office/drawing/2014/main" id="{0B57D601-6CB3-CDD1-9F0F-AF99362A385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Réunion </a:t>
              </a:r>
              <a:r>
                <a:rPr lang="en-US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hebdomadaire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566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 du travail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9FDEA-7F7C-4042-A3B0-D25AE766241B}"/>
              </a:ext>
            </a:extLst>
          </p:cNvPr>
          <p:cNvGrpSpPr/>
          <p:nvPr/>
        </p:nvGrpSpPr>
        <p:grpSpPr>
          <a:xfrm rot="5400000">
            <a:off x="3935452" y="-1411086"/>
            <a:ext cx="3835170" cy="11706073"/>
            <a:chOff x="5432494" y="626785"/>
            <a:chExt cx="3241222" cy="9893166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BFE3A7D-5AE6-4AE6-A8FE-966C672E81A7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40A26B-EDFC-4E79-BADD-2CAC9E81E942}"/>
                </a:ext>
              </a:extLst>
            </p:cNvPr>
            <p:cNvSpPr/>
            <p:nvPr/>
          </p:nvSpPr>
          <p:spPr>
            <a:xfrm>
              <a:off x="7660183" y="3855009"/>
              <a:ext cx="781200" cy="6664942"/>
            </a:xfrm>
            <a:prstGeom prst="rect">
              <a:avLst/>
            </a:prstGeom>
            <a:gradFill flip="none" rotWithShape="1">
              <a:gsLst>
                <a:gs pos="37500">
                  <a:schemeClr val="accent5"/>
                </a:gs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64995411-BBB3-41A7-8997-931BF7AE90D5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9AB02AA6-5EDF-4069-92BF-96FC9E86AD47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E837E46-47EE-4A89-BE89-AECD3045311F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239868CD-71FC-4C58-8200-319DB06B0874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528BA7A-4975-46BF-A660-6EAB3568ACB7}"/>
              </a:ext>
            </a:extLst>
          </p:cNvPr>
          <p:cNvSpPr txBox="1"/>
          <p:nvPr/>
        </p:nvSpPr>
        <p:spPr>
          <a:xfrm>
            <a:off x="6562101" y="5106109"/>
            <a:ext cx="315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Fin de Sprint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" name="Image 2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1D0EBF2-67AB-DD3C-C4CD-A5A839E9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74D748C-4442-7143-68A0-8EF465D896D8}"/>
              </a:ext>
            </a:extLst>
          </p:cNvPr>
          <p:cNvSpPr txBox="1">
            <a:spLocks/>
          </p:cNvSpPr>
          <p:nvPr/>
        </p:nvSpPr>
        <p:spPr>
          <a:xfrm>
            <a:off x="-1162371" y="112013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Travailler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mode Agile </a:t>
            </a: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9A06E4F8-2EFB-6965-1A99-35684D5B23DA}"/>
              </a:ext>
            </a:extLst>
          </p:cNvPr>
          <p:cNvSpPr/>
          <p:nvPr/>
        </p:nvSpPr>
        <p:spPr>
          <a:xfrm>
            <a:off x="1100392" y="534120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DBB09422-1FAC-AE5A-08AE-28CBE7F510E9}"/>
              </a:ext>
            </a:extLst>
          </p:cNvPr>
          <p:cNvSpPr/>
          <p:nvPr/>
        </p:nvSpPr>
        <p:spPr>
          <a:xfrm>
            <a:off x="3122492" y="5349332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Oval 22">
            <a:extLst>
              <a:ext uri="{FF2B5EF4-FFF2-40B4-BE49-F238E27FC236}">
                <a16:creationId xmlns:a16="http://schemas.microsoft.com/office/drawing/2014/main" id="{AEDEA7ED-BFE3-7C82-80A5-3A4BF15AEDFA}"/>
              </a:ext>
            </a:extLst>
          </p:cNvPr>
          <p:cNvSpPr/>
          <p:nvPr/>
        </p:nvSpPr>
        <p:spPr>
          <a:xfrm>
            <a:off x="886247" y="5913145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altLang="ko-KR" sz="1100" dirty="0"/>
              <a:t>Carnet de produit</a:t>
            </a:r>
            <a:endParaRPr lang="ko-KR" altLang="en-US" sz="1100" dirty="0"/>
          </a:p>
        </p:txBody>
      </p:sp>
      <p:sp>
        <p:nvSpPr>
          <p:cNvPr id="36" name="Oval 22">
            <a:extLst>
              <a:ext uri="{FF2B5EF4-FFF2-40B4-BE49-F238E27FC236}">
                <a16:creationId xmlns:a16="http://schemas.microsoft.com/office/drawing/2014/main" id="{066DEB6B-40CA-8D36-BBFB-0BF64484DA91}"/>
              </a:ext>
            </a:extLst>
          </p:cNvPr>
          <p:cNvSpPr/>
          <p:nvPr/>
        </p:nvSpPr>
        <p:spPr>
          <a:xfrm>
            <a:off x="1897297" y="5933853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100" dirty="0"/>
          </a:p>
        </p:txBody>
      </p:sp>
      <p:sp>
        <p:nvSpPr>
          <p:cNvPr id="37" name="Oval 22">
            <a:extLst>
              <a:ext uri="{FF2B5EF4-FFF2-40B4-BE49-F238E27FC236}">
                <a16:creationId xmlns:a16="http://schemas.microsoft.com/office/drawing/2014/main" id="{A8A80421-FE59-D55B-E5E2-9E9534AC4636}"/>
              </a:ext>
            </a:extLst>
          </p:cNvPr>
          <p:cNvSpPr/>
          <p:nvPr/>
        </p:nvSpPr>
        <p:spPr>
          <a:xfrm>
            <a:off x="2908347" y="5930259"/>
            <a:ext cx="892782" cy="89278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D89B107-B6ED-D8AC-A2B6-A6D66F85D8E3}"/>
              </a:ext>
            </a:extLst>
          </p:cNvPr>
          <p:cNvSpPr txBox="1"/>
          <p:nvPr/>
        </p:nvSpPr>
        <p:spPr>
          <a:xfrm>
            <a:off x="1908214" y="6080161"/>
            <a:ext cx="10110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100" dirty="0">
                <a:solidFill>
                  <a:schemeClr val="bg1"/>
                </a:solidFill>
              </a:rPr>
              <a:t>Réunion de planification du sprint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E80DFBA-0379-746A-978B-D1891A83FB1C}"/>
              </a:ext>
            </a:extLst>
          </p:cNvPr>
          <p:cNvSpPr txBox="1"/>
          <p:nvPr/>
        </p:nvSpPr>
        <p:spPr>
          <a:xfrm>
            <a:off x="3000427" y="6148255"/>
            <a:ext cx="1011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100" dirty="0">
                <a:solidFill>
                  <a:schemeClr val="bg1"/>
                </a:solidFill>
              </a:rPr>
              <a:t>Carnet de sprint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219E71EA-D6FA-D873-F0E9-C0EBCEBF6D58}"/>
              </a:ext>
            </a:extLst>
          </p:cNvPr>
          <p:cNvSpPr/>
          <p:nvPr/>
        </p:nvSpPr>
        <p:spPr>
          <a:xfrm flipH="1">
            <a:off x="2069672" y="532744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369EFA6-42BD-73F7-C111-E01F7AEE4CC2}"/>
              </a:ext>
            </a:extLst>
          </p:cNvPr>
          <p:cNvSpPr txBox="1"/>
          <p:nvPr/>
        </p:nvSpPr>
        <p:spPr>
          <a:xfrm>
            <a:off x="7014974" y="3971411"/>
            <a:ext cx="1742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600" dirty="0">
                <a:solidFill>
                  <a:schemeClr val="bg1"/>
                </a:solidFill>
              </a:rPr>
              <a:t>Sprint Journalier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87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94433FD-E641-8D8A-E202-3B95D0FF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FCD023C-0531-8705-F896-C04099FB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967" y="1050202"/>
            <a:ext cx="10529042" cy="571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E23C9C28-F9FD-2EAD-DFAC-75E13B145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889" y="208994"/>
            <a:ext cx="11573197" cy="724247"/>
          </a:xfrm>
        </p:spPr>
        <p:txBody>
          <a:bodyPr/>
          <a:lstStyle/>
          <a:p>
            <a:r>
              <a:rPr lang="fr-FR" dirty="0"/>
              <a:t>Diagramme de Classe</a:t>
            </a:r>
          </a:p>
        </p:txBody>
      </p:sp>
    </p:spTree>
    <p:extLst>
      <p:ext uri="{BB962C8B-B14F-4D97-AF65-F5344CB8AC3E}">
        <p14:creationId xmlns:p14="http://schemas.microsoft.com/office/powerpoint/2010/main" val="210057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BC4E0D7-4198-797A-0785-01F0388C6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10"/>
            <a:ext cx="9453517" cy="424166"/>
          </a:xfrm>
        </p:spPr>
        <p:txBody>
          <a:bodyPr/>
          <a:lstStyle/>
          <a:p>
            <a:r>
              <a:rPr lang="fr-FR" dirty="0"/>
              <a:t>Organisation du projet back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3F090-E75E-8EAD-0B18-D5A422F4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333"/>
            <a:ext cx="3551228" cy="5852667"/>
          </a:xfrm>
          <a:prstGeom prst="rect">
            <a:avLst/>
          </a:prstGeom>
        </p:spPr>
      </p:pic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001AD7-5E1A-9761-02A8-F4CF93FF6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CF0F85-7570-A584-583F-93659F3A3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Modèle Classe utilisateur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E58D3F-3C0A-5C20-648A-A2A6CCA5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246"/>
            <a:ext cx="6850249" cy="3254437"/>
          </a:xfrm>
          <a:prstGeom prst="rect">
            <a:avLst/>
          </a:prstGeom>
        </p:spPr>
      </p:pic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7401329-9D04-449C-4778-FA94F690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CF0F85-7570-A584-583F-93659F3A32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Modèle Classe utilisateur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E58D3F-3C0A-5C20-648A-A2A6CCA5A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246"/>
            <a:ext cx="6850249" cy="3254437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D864FD-0BBF-3C42-8F23-1721DE31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38" y="2631438"/>
            <a:ext cx="6616862" cy="2974313"/>
          </a:xfrm>
          <a:prstGeom prst="rect">
            <a:avLst/>
          </a:prstGeom>
        </p:spPr>
      </p:pic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3BA0597-4D9E-013B-6880-F3E8F132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Modèle Repository utilisateur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3CC02D8-9450-74FB-70EC-32B5D964A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0" y="2590727"/>
            <a:ext cx="10143099" cy="1676545"/>
          </a:xfrm>
          <a:prstGeom prst="rect">
            <a:avLst/>
          </a:prstGeom>
        </p:spPr>
      </p:pic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B66CBEE-C544-EC22-0379-6CEBCBE64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0F13C48-2F33-5394-711D-E607BECD4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747A6C-3D5D-6562-BD5B-2307733AF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9" y="1143673"/>
            <a:ext cx="9026979" cy="558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01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B99AE4-C85A-ED71-071D-8B248441B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00431B-E6AB-387D-2EB4-EC11BE4E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0627" y="1193350"/>
            <a:ext cx="9026979" cy="554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6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57D32A2-97CD-272F-F21B-647F1710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4EE2CA-92BC-DFB6-FB05-D06B2F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611" y="1170757"/>
            <a:ext cx="9026979" cy="53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6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427787" y="789377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Environment du projet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0" y="67743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effectLst/>
              </a:rPr>
              <a:t>01</a:t>
            </a:r>
            <a:endParaRPr lang="ko-KR" altLang="en-US" b="1" dirty="0">
              <a:solidFill>
                <a:schemeClr val="accent2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427787" y="2292844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fr-FR" altLang="ko-KR" sz="2700" b="1" dirty="0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du projet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70" y="2174367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</a:rPr>
              <a:t>02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427787" y="3789775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l’application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934570" y="367129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2"/>
                </a:solidFill>
                <a:effectLst/>
              </a:rPr>
              <a:t>03</a:t>
            </a:r>
            <a:endParaRPr lang="ko-KR" altLang="en-US" b="1" dirty="0">
              <a:solidFill>
                <a:schemeClr val="accent2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427787" y="5280169"/>
            <a:ext cx="49465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Bilan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et perspective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934570" y="516822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4"/>
                </a:solidFill>
                <a:effectLst/>
              </a:rPr>
              <a:t>04</a:t>
            </a:r>
            <a:endParaRPr lang="ko-KR" altLang="en-US" b="1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19" name="Image 1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FC39E53-CA90-7F02-A29A-BD5FDC26B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4AA1B8-0F33-7FC6-86F0-48E70A79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Page de connexion</a:t>
            </a: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57D32A2-97CD-272F-F21B-647F1710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4EE2CA-92BC-DFB6-FB05-D06B2FC8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547" y="2490858"/>
            <a:ext cx="9026979" cy="25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6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33961B-C39E-F4E5-D79E-E4F9D0E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92032"/>
            <a:ext cx="1219200" cy="1219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C3B4D51-39C8-E269-2015-91914E9F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21" y="701632"/>
            <a:ext cx="4910789" cy="560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63FC06D-F977-90CE-DBA0-FD44A14C9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0" t="3744" r="2090" b="-3744"/>
          <a:stretch/>
        </p:blipFill>
        <p:spPr bwMode="auto">
          <a:xfrm>
            <a:off x="787105" y="812029"/>
            <a:ext cx="4910789" cy="523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355753" y="3176537"/>
            <a:ext cx="808410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Présentation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l’application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03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5E404E-F1DD-D74A-CB59-6D627009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355753" y="3176537"/>
            <a:ext cx="808410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  <a:cs typeface="Arial" pitchFamily="34" charset="0"/>
              </a:rPr>
              <a:t>Bilan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 et perspectives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04 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5E404E-F1DD-D74A-CB59-6D627009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7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218031-BF93-4AA5-8BFA-B1EF3FEF9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57691"/>
              </p:ext>
            </p:extLst>
          </p:nvPr>
        </p:nvGraphicFramePr>
        <p:xfrm>
          <a:off x="3207045" y="2419375"/>
          <a:ext cx="1800200" cy="3806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4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Points positifs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Application fonctionelle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Objectifs prioritaires atteints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Travail d’équipe fluide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Repartition homogène en fonction des compétences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noProof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latinLnBrk="1"/>
                      <a:endParaRPr lang="fr-FR" altLang="ko-KR" sz="1200" b="0" noProof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E0A3C75-B73C-4422-9057-B088FED63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869193"/>
              </p:ext>
            </p:extLst>
          </p:nvPr>
        </p:nvGraphicFramePr>
        <p:xfrm>
          <a:off x="5292941" y="2419376"/>
          <a:ext cx="1800200" cy="3885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3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400" b="1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Axes </a:t>
                      </a:r>
                      <a:r>
                        <a:rPr lang="fr-FR" altLang="ko-KR" sz="14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d’améliorations</a:t>
                      </a:r>
                      <a:endParaRPr lang="fr-FR" altLang="ko-KR" sz="1400" b="1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Réalisations partielles des objectifs secondaires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Design du site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Planning de formation contraignant 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Limite technique des outils 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Travail à distance </a:t>
                      </a: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algn="ctr" latinLnBrk="1"/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2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79C2DE-F582-497C-A5FB-39B78093B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43032"/>
              </p:ext>
            </p:extLst>
          </p:nvPr>
        </p:nvGraphicFramePr>
        <p:xfrm>
          <a:off x="7378837" y="2419374"/>
          <a:ext cx="1867800" cy="381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91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400" b="1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Perspective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6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Gestion des photos de profils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Compteur de commande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Système de fidélité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251637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Admin gestion de statistique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Gestion des stocks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200" b="0" noProof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Réseaux sociaux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altLang="ko-KR" sz="1200" b="0" noProof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8" name="그룹 125">
            <a:extLst>
              <a:ext uri="{FF2B5EF4-FFF2-40B4-BE49-F238E27FC236}">
                <a16:creationId xmlns:a16="http://schemas.microsoft.com/office/drawing/2014/main" id="{BF92E7C1-1B05-4D9A-87F2-A5DC2C407A69}"/>
              </a:ext>
            </a:extLst>
          </p:cNvPr>
          <p:cNvGrpSpPr/>
          <p:nvPr/>
        </p:nvGrpSpPr>
        <p:grpSpPr>
          <a:xfrm>
            <a:off x="6040205" y="1767856"/>
            <a:ext cx="305671" cy="427571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19" name="사각형: 둥근 모서리 132">
              <a:extLst>
                <a:ext uri="{FF2B5EF4-FFF2-40B4-BE49-F238E27FC236}">
                  <a16:creationId xmlns:a16="http://schemas.microsoft.com/office/drawing/2014/main" id="{7C1C18E5-FCE3-4399-A147-57F05C51DC7C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막힌 원호 135">
              <a:extLst>
                <a:ext uri="{FF2B5EF4-FFF2-40B4-BE49-F238E27FC236}">
                  <a16:creationId xmlns:a16="http://schemas.microsoft.com/office/drawing/2014/main" id="{6D8A3C27-B916-4353-A46C-50D1A9FBE471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28">
              <a:extLst>
                <a:ext uri="{FF2B5EF4-FFF2-40B4-BE49-F238E27FC236}">
                  <a16:creationId xmlns:a16="http://schemas.microsoft.com/office/drawing/2014/main" id="{C72357B0-9598-4EBF-AE9F-2C27985302CF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자유형: 도형 129">
              <a:extLst>
                <a:ext uri="{FF2B5EF4-FFF2-40B4-BE49-F238E27FC236}">
                  <a16:creationId xmlns:a16="http://schemas.microsoft.com/office/drawing/2014/main" id="{77BD0C44-90B2-4240-BC20-5334510CB18F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aphic 43">
            <a:extLst>
              <a:ext uri="{FF2B5EF4-FFF2-40B4-BE49-F238E27FC236}">
                <a16:creationId xmlns:a16="http://schemas.microsoft.com/office/drawing/2014/main" id="{C56E855E-CB2A-4958-94B9-E581ADE6808C}"/>
              </a:ext>
            </a:extLst>
          </p:cNvPr>
          <p:cNvGrpSpPr/>
          <p:nvPr/>
        </p:nvGrpSpPr>
        <p:grpSpPr>
          <a:xfrm>
            <a:off x="3864652" y="1827800"/>
            <a:ext cx="484985" cy="409541"/>
            <a:chOff x="10245572" y="2383008"/>
            <a:chExt cx="1072164" cy="90538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E917281-E962-46C3-982A-715DF68F99CD}"/>
                </a:ext>
              </a:extLst>
            </p:cNvPr>
            <p:cNvSpPr/>
            <p:nvPr/>
          </p:nvSpPr>
          <p:spPr>
            <a:xfrm>
              <a:off x="10246012" y="2441891"/>
              <a:ext cx="1072946" cy="845478"/>
            </a:xfrm>
            <a:custGeom>
              <a:avLst/>
              <a:gdLst>
                <a:gd name="connsiteX0" fmla="*/ 1063214 w 1072946"/>
                <a:gd name="connsiteY0" fmla="*/ 303610 h 845478"/>
                <a:gd name="connsiteX1" fmla="*/ 1059470 w 1072946"/>
                <a:gd name="connsiteY1" fmla="*/ 288293 h 845478"/>
                <a:gd name="connsiteX2" fmla="*/ 937618 w 1072946"/>
                <a:gd name="connsiteY2" fmla="*/ 98367 h 845478"/>
                <a:gd name="connsiteX3" fmla="*/ 671789 w 1072946"/>
                <a:gd name="connsiteY3" fmla="*/ 10551 h 845478"/>
                <a:gd name="connsiteX4" fmla="*/ 425702 w 1072946"/>
                <a:gd name="connsiteY4" fmla="*/ 7488 h 845478"/>
                <a:gd name="connsiteX5" fmla="*/ 264027 w 1072946"/>
                <a:gd name="connsiteY5" fmla="*/ 41185 h 845478"/>
                <a:gd name="connsiteX6" fmla="*/ 65932 w 1072946"/>
                <a:gd name="connsiteY6" fmla="*/ 184821 h 845478"/>
                <a:gd name="connsiteX7" fmla="*/ 11813 w 1072946"/>
                <a:gd name="connsiteY7" fmla="*/ 479921 h 845478"/>
                <a:gd name="connsiteX8" fmla="*/ 202079 w 1072946"/>
                <a:gd name="connsiteY8" fmla="*/ 731114 h 845478"/>
                <a:gd name="connsiteX9" fmla="*/ 319507 w 1072946"/>
                <a:gd name="connsiteY9" fmla="*/ 785573 h 845478"/>
                <a:gd name="connsiteX10" fmla="*/ 466547 w 1072946"/>
                <a:gd name="connsiteY10" fmla="*/ 828460 h 845478"/>
                <a:gd name="connsiteX11" fmla="*/ 538365 w 1072946"/>
                <a:gd name="connsiteY11" fmla="*/ 845478 h 845478"/>
                <a:gd name="connsiteX12" fmla="*/ 596908 w 1072946"/>
                <a:gd name="connsiteY12" fmla="*/ 831182 h 845478"/>
                <a:gd name="connsiteX13" fmla="*/ 800449 w 1072946"/>
                <a:gd name="connsiteY13" fmla="*/ 762087 h 845478"/>
                <a:gd name="connsiteX14" fmla="*/ 1033943 w 1072946"/>
                <a:gd name="connsiteY14" fmla="*/ 556845 h 845478"/>
                <a:gd name="connsiteX15" fmla="*/ 1063214 w 1072946"/>
                <a:gd name="connsiteY15" fmla="*/ 303610 h 845478"/>
                <a:gd name="connsiteX16" fmla="*/ 1059811 w 1072946"/>
                <a:gd name="connsiteY16" fmla="*/ 293058 h 845478"/>
                <a:gd name="connsiteX17" fmla="*/ 1059811 w 1072946"/>
                <a:gd name="connsiteY17" fmla="*/ 293058 h 845478"/>
                <a:gd name="connsiteX18" fmla="*/ 1059811 w 1072946"/>
                <a:gd name="connsiteY18" fmla="*/ 293058 h 845478"/>
                <a:gd name="connsiteX19" fmla="*/ 1059811 w 1072946"/>
                <a:gd name="connsiteY19" fmla="*/ 293058 h 845478"/>
                <a:gd name="connsiteX20" fmla="*/ 577167 w 1072946"/>
                <a:gd name="connsiteY20" fmla="*/ 0 h 845478"/>
                <a:gd name="connsiteX21" fmla="*/ 577507 w 1072946"/>
                <a:gd name="connsiteY21" fmla="*/ 340 h 845478"/>
                <a:gd name="connsiteX22" fmla="*/ 577167 w 1072946"/>
                <a:gd name="connsiteY22" fmla="*/ 0 h 845478"/>
                <a:gd name="connsiteX23" fmla="*/ 577167 w 1072946"/>
                <a:gd name="connsiteY23" fmla="*/ 0 h 845478"/>
                <a:gd name="connsiteX24" fmla="*/ 577167 w 1072946"/>
                <a:gd name="connsiteY24" fmla="*/ 0 h 845478"/>
                <a:gd name="connsiteX25" fmla="*/ 577167 w 1072946"/>
                <a:gd name="connsiteY25" fmla="*/ 0 h 845478"/>
                <a:gd name="connsiteX26" fmla="*/ 9090 w 1072946"/>
                <a:gd name="connsiteY26" fmla="*/ 307013 h 845478"/>
                <a:gd name="connsiteX27" fmla="*/ 9090 w 1072946"/>
                <a:gd name="connsiteY27" fmla="*/ 307013 h 845478"/>
                <a:gd name="connsiteX28" fmla="*/ 9090 w 1072946"/>
                <a:gd name="connsiteY28" fmla="*/ 307013 h 845478"/>
                <a:gd name="connsiteX29" fmla="*/ 9090 w 1072946"/>
                <a:gd name="connsiteY29" fmla="*/ 307013 h 84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2946" h="845478">
                  <a:moveTo>
                    <a:pt x="1063214" y="303610"/>
                  </a:moveTo>
                  <a:cubicBezTo>
                    <a:pt x="1062193" y="298504"/>
                    <a:pt x="1060832" y="293399"/>
                    <a:pt x="1059470" y="288293"/>
                  </a:cubicBezTo>
                  <a:cubicBezTo>
                    <a:pt x="1039388" y="215114"/>
                    <a:pt x="994800" y="148061"/>
                    <a:pt x="937618" y="98367"/>
                  </a:cubicBezTo>
                  <a:cubicBezTo>
                    <a:pt x="866140" y="36420"/>
                    <a:pt x="764710" y="6807"/>
                    <a:pt x="671789" y="10551"/>
                  </a:cubicBezTo>
                  <a:cubicBezTo>
                    <a:pt x="616990" y="12934"/>
                    <a:pt x="554022" y="18380"/>
                    <a:pt x="425702" y="7488"/>
                  </a:cubicBezTo>
                  <a:cubicBezTo>
                    <a:pt x="370222" y="2723"/>
                    <a:pt x="314742" y="20422"/>
                    <a:pt x="264027" y="41185"/>
                  </a:cubicBezTo>
                  <a:cubicBezTo>
                    <a:pt x="188124" y="72158"/>
                    <a:pt x="116306" y="119129"/>
                    <a:pt x="65932" y="184821"/>
                  </a:cubicBezTo>
                  <a:cubicBezTo>
                    <a:pt x="1942" y="268552"/>
                    <a:pt x="-14055" y="378831"/>
                    <a:pt x="11813" y="479921"/>
                  </a:cubicBezTo>
                  <a:cubicBezTo>
                    <a:pt x="39383" y="587138"/>
                    <a:pt x="108818" y="673251"/>
                    <a:pt x="202079" y="731114"/>
                  </a:cubicBezTo>
                  <a:cubicBezTo>
                    <a:pt x="238839" y="753919"/>
                    <a:pt x="278322" y="772299"/>
                    <a:pt x="319507" y="785573"/>
                  </a:cubicBezTo>
                  <a:cubicBezTo>
                    <a:pt x="368180" y="801570"/>
                    <a:pt x="417193" y="815866"/>
                    <a:pt x="466547" y="828460"/>
                  </a:cubicBezTo>
                  <a:cubicBezTo>
                    <a:pt x="488330" y="833905"/>
                    <a:pt x="515560" y="845478"/>
                    <a:pt x="538365" y="845478"/>
                  </a:cubicBezTo>
                  <a:cubicBezTo>
                    <a:pt x="557425" y="845478"/>
                    <a:pt x="578528" y="835948"/>
                    <a:pt x="596908" y="831182"/>
                  </a:cubicBezTo>
                  <a:cubicBezTo>
                    <a:pt x="665322" y="813143"/>
                    <a:pt x="735098" y="791700"/>
                    <a:pt x="800449" y="762087"/>
                  </a:cubicBezTo>
                  <a:cubicBezTo>
                    <a:pt x="898476" y="717839"/>
                    <a:pt x="984589" y="654871"/>
                    <a:pt x="1033943" y="556845"/>
                  </a:cubicBezTo>
                  <a:cubicBezTo>
                    <a:pt x="1073085" y="479240"/>
                    <a:pt x="1082615" y="388362"/>
                    <a:pt x="1063214" y="303610"/>
                  </a:cubicBezTo>
                  <a:close/>
                  <a:moveTo>
                    <a:pt x="1059811" y="293058"/>
                  </a:moveTo>
                  <a:cubicBezTo>
                    <a:pt x="1059811" y="293058"/>
                    <a:pt x="1059811" y="293058"/>
                    <a:pt x="1059811" y="293058"/>
                  </a:cubicBezTo>
                  <a:cubicBezTo>
                    <a:pt x="1059811" y="293058"/>
                    <a:pt x="1059811" y="293058"/>
                    <a:pt x="1059811" y="293058"/>
                  </a:cubicBezTo>
                  <a:lnTo>
                    <a:pt x="1059811" y="293058"/>
                  </a:lnTo>
                  <a:close/>
                  <a:moveTo>
                    <a:pt x="577167" y="0"/>
                  </a:moveTo>
                  <a:cubicBezTo>
                    <a:pt x="577167" y="0"/>
                    <a:pt x="577507" y="340"/>
                    <a:pt x="577507" y="340"/>
                  </a:cubicBezTo>
                  <a:cubicBezTo>
                    <a:pt x="577507" y="340"/>
                    <a:pt x="577507" y="34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cubicBezTo>
                    <a:pt x="577167" y="0"/>
                    <a:pt x="577167" y="0"/>
                    <a:pt x="577167" y="0"/>
                  </a:cubicBezTo>
                  <a:lnTo>
                    <a:pt x="577167" y="0"/>
                  </a:lnTo>
                  <a:close/>
                  <a:moveTo>
                    <a:pt x="9090" y="307013"/>
                  </a:move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ubicBezTo>
                    <a:pt x="9090" y="307013"/>
                    <a:pt x="9090" y="307013"/>
                    <a:pt x="9090" y="307013"/>
                  </a:cubicBezTo>
                  <a:close/>
                </a:path>
              </a:pathLst>
            </a:custGeom>
            <a:solidFill>
              <a:schemeClr val="accent1"/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E8738E-590D-4674-8112-85B018F065B9}"/>
                </a:ext>
              </a:extLst>
            </p:cNvPr>
            <p:cNvSpPr/>
            <p:nvPr/>
          </p:nvSpPr>
          <p:spPr>
            <a:xfrm>
              <a:off x="10498806" y="2383263"/>
              <a:ext cx="609271" cy="246382"/>
            </a:xfrm>
            <a:custGeom>
              <a:avLst/>
              <a:gdLst>
                <a:gd name="connsiteX0" fmla="*/ 173588 w 609271"/>
                <a:gd name="connsiteY0" fmla="*/ 234599 h 246382"/>
                <a:gd name="connsiteX1" fmla="*/ 188565 w 609271"/>
                <a:gd name="connsiteY1" fmla="*/ 222686 h 246382"/>
                <a:gd name="connsiteX2" fmla="*/ 204902 w 609271"/>
                <a:gd name="connsiteY2" fmla="*/ 205327 h 246382"/>
                <a:gd name="connsiteX3" fmla="*/ 219198 w 609271"/>
                <a:gd name="connsiteY3" fmla="*/ 185586 h 246382"/>
                <a:gd name="connsiteX4" fmla="*/ 226346 w 609271"/>
                <a:gd name="connsiteY4" fmla="*/ 175034 h 246382"/>
                <a:gd name="connsiteX5" fmla="*/ 233153 w 609271"/>
                <a:gd name="connsiteY5" fmla="*/ 165164 h 246382"/>
                <a:gd name="connsiteX6" fmla="*/ 0 w 609271"/>
                <a:gd name="connsiteY6" fmla="*/ 120235 h 246382"/>
                <a:gd name="connsiteX7" fmla="*/ 21443 w 609271"/>
                <a:gd name="connsiteY7" fmla="*/ 112406 h 246382"/>
                <a:gd name="connsiteX8" fmla="*/ 49013 w 609271"/>
                <a:gd name="connsiteY8" fmla="*/ 113768 h 246382"/>
                <a:gd name="connsiteX9" fmla="*/ 87815 w 609271"/>
                <a:gd name="connsiteY9" fmla="*/ 117852 h 246382"/>
                <a:gd name="connsiteX10" fmla="*/ 105174 w 609271"/>
                <a:gd name="connsiteY10" fmla="*/ 116150 h 246382"/>
                <a:gd name="connsiteX11" fmla="*/ 123554 w 609271"/>
                <a:gd name="connsiteY11" fmla="*/ 116150 h 246382"/>
                <a:gd name="connsiteX12" fmla="*/ 156570 w 609271"/>
                <a:gd name="connsiteY12" fmla="*/ 104237 h 246382"/>
                <a:gd name="connsiteX13" fmla="*/ 203541 w 609271"/>
                <a:gd name="connsiteY13" fmla="*/ 67478 h 246382"/>
                <a:gd name="connsiteX14" fmla="*/ 181417 w 609271"/>
                <a:gd name="connsiteY14" fmla="*/ 28675 h 246382"/>
                <a:gd name="connsiteX15" fmla="*/ 169164 w 609271"/>
                <a:gd name="connsiteY15" fmla="*/ 13018 h 246382"/>
                <a:gd name="connsiteX16" fmla="*/ 168143 w 609271"/>
                <a:gd name="connsiteY16" fmla="*/ 1106 h 246382"/>
                <a:gd name="connsiteX17" fmla="*/ 188224 w 609271"/>
                <a:gd name="connsiteY17" fmla="*/ 12678 h 246382"/>
                <a:gd name="connsiteX18" fmla="*/ 250512 w 609271"/>
                <a:gd name="connsiteY18" fmla="*/ 54544 h 246382"/>
                <a:gd name="connsiteX19" fmla="*/ 273317 w 609271"/>
                <a:gd name="connsiteY19" fmla="*/ 65776 h 246382"/>
                <a:gd name="connsiteX20" fmla="*/ 329137 w 609271"/>
                <a:gd name="connsiteY20" fmla="*/ 65776 h 246382"/>
                <a:gd name="connsiteX21" fmla="*/ 433971 w 609271"/>
                <a:gd name="connsiteY21" fmla="*/ 6211 h 246382"/>
                <a:gd name="connsiteX22" fmla="*/ 408784 w 609271"/>
                <a:gd name="connsiteY22" fmla="*/ 49098 h 246382"/>
                <a:gd name="connsiteX23" fmla="*/ 416272 w 609271"/>
                <a:gd name="connsiteY23" fmla="*/ 69860 h 246382"/>
                <a:gd name="connsiteX24" fmla="*/ 500003 w 609271"/>
                <a:gd name="connsiteY24" fmla="*/ 74966 h 246382"/>
                <a:gd name="connsiteX25" fmla="*/ 499662 w 609271"/>
                <a:gd name="connsiteY25" fmla="*/ 74966 h 246382"/>
                <a:gd name="connsiteX26" fmla="*/ 525190 w 609271"/>
                <a:gd name="connsiteY26" fmla="*/ 80412 h 246382"/>
                <a:gd name="connsiteX27" fmla="*/ 472093 w 609271"/>
                <a:gd name="connsiteY27" fmla="*/ 85177 h 246382"/>
                <a:gd name="connsiteX28" fmla="*/ 422058 w 609271"/>
                <a:gd name="connsiteY28" fmla="*/ 85517 h 246382"/>
                <a:gd name="connsiteX29" fmla="*/ 435673 w 609271"/>
                <a:gd name="connsiteY29" fmla="*/ 98451 h 246382"/>
                <a:gd name="connsiteX30" fmla="*/ 450649 w 609271"/>
                <a:gd name="connsiteY30" fmla="*/ 108662 h 246382"/>
                <a:gd name="connsiteX31" fmla="*/ 484686 w 609271"/>
                <a:gd name="connsiteY31" fmla="*/ 117512 h 246382"/>
                <a:gd name="connsiteX32" fmla="*/ 543230 w 609271"/>
                <a:gd name="connsiteY32" fmla="*/ 116831 h 246382"/>
                <a:gd name="connsiteX33" fmla="*/ 598710 w 609271"/>
                <a:gd name="connsiteY33" fmla="*/ 111045 h 246382"/>
                <a:gd name="connsiteX34" fmla="*/ 609261 w 609271"/>
                <a:gd name="connsiteY34" fmla="*/ 117512 h 246382"/>
                <a:gd name="connsiteX35" fmla="*/ 598710 w 609271"/>
                <a:gd name="connsiteY35" fmla="*/ 122958 h 246382"/>
                <a:gd name="connsiteX36" fmla="*/ 475156 w 609271"/>
                <a:gd name="connsiteY36" fmla="*/ 165164 h 246382"/>
                <a:gd name="connsiteX37" fmla="*/ 369982 w 609271"/>
                <a:gd name="connsiteY37" fmla="*/ 164823 h 246382"/>
                <a:gd name="connsiteX38" fmla="*/ 390063 w 609271"/>
                <a:gd name="connsiteY38" fmla="*/ 192053 h 246382"/>
                <a:gd name="connsiteX39" fmla="*/ 431929 w 609271"/>
                <a:gd name="connsiteY39" fmla="*/ 238343 h 246382"/>
                <a:gd name="connsiteX40" fmla="*/ 402998 w 609271"/>
                <a:gd name="connsiteY40" fmla="*/ 225069 h 246382"/>
                <a:gd name="connsiteX41" fmla="*/ 365897 w 609271"/>
                <a:gd name="connsiteY41" fmla="*/ 214177 h 246382"/>
                <a:gd name="connsiteX42" fmla="*/ 350921 w 609271"/>
                <a:gd name="connsiteY42" fmla="*/ 209412 h 246382"/>
                <a:gd name="connsiteX43" fmla="*/ 310077 w 609271"/>
                <a:gd name="connsiteY43" fmla="*/ 184565 h 246382"/>
                <a:gd name="connsiteX44" fmla="*/ 286932 w 609271"/>
                <a:gd name="connsiteY44" fmla="*/ 185586 h 246382"/>
                <a:gd name="connsiteX45" fmla="*/ 276040 w 609271"/>
                <a:gd name="connsiteY45" fmla="*/ 196137 h 246382"/>
                <a:gd name="connsiteX46" fmla="*/ 230771 w 609271"/>
                <a:gd name="connsiteY46" fmla="*/ 220984 h 246382"/>
                <a:gd name="connsiteX47" fmla="*/ 206604 w 609271"/>
                <a:gd name="connsiteY47" fmla="*/ 229834 h 246382"/>
                <a:gd name="connsiteX48" fmla="*/ 180736 w 609271"/>
                <a:gd name="connsiteY48" fmla="*/ 244810 h 246382"/>
                <a:gd name="connsiteX49" fmla="*/ 172908 w 609271"/>
                <a:gd name="connsiteY49" fmla="*/ 245491 h 246382"/>
                <a:gd name="connsiteX50" fmla="*/ 171546 w 609271"/>
                <a:gd name="connsiteY50" fmla="*/ 239024 h 246382"/>
                <a:gd name="connsiteX51" fmla="*/ 173588 w 609271"/>
                <a:gd name="connsiteY51" fmla="*/ 234599 h 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9271" h="246382">
                  <a:moveTo>
                    <a:pt x="173588" y="234599"/>
                  </a:moveTo>
                  <a:cubicBezTo>
                    <a:pt x="177333" y="229834"/>
                    <a:pt x="184480" y="226430"/>
                    <a:pt x="188565" y="222686"/>
                  </a:cubicBezTo>
                  <a:cubicBezTo>
                    <a:pt x="194351" y="217240"/>
                    <a:pt x="199797" y="211454"/>
                    <a:pt x="204902" y="205327"/>
                  </a:cubicBezTo>
                  <a:cubicBezTo>
                    <a:pt x="210008" y="198860"/>
                    <a:pt x="214773" y="192393"/>
                    <a:pt x="219198" y="185586"/>
                  </a:cubicBezTo>
                  <a:cubicBezTo>
                    <a:pt x="221581" y="182182"/>
                    <a:pt x="223963" y="178438"/>
                    <a:pt x="226346" y="175034"/>
                  </a:cubicBezTo>
                  <a:cubicBezTo>
                    <a:pt x="227367" y="173333"/>
                    <a:pt x="231451" y="165504"/>
                    <a:pt x="233153" y="165164"/>
                  </a:cubicBezTo>
                  <a:cubicBezTo>
                    <a:pt x="147380" y="181842"/>
                    <a:pt x="74541" y="151889"/>
                    <a:pt x="0" y="120235"/>
                  </a:cubicBezTo>
                  <a:cubicBezTo>
                    <a:pt x="4084" y="114108"/>
                    <a:pt x="14636" y="113087"/>
                    <a:pt x="21443" y="112406"/>
                  </a:cubicBezTo>
                  <a:cubicBezTo>
                    <a:pt x="30633" y="111385"/>
                    <a:pt x="39823" y="112406"/>
                    <a:pt x="49013" y="113768"/>
                  </a:cubicBezTo>
                  <a:cubicBezTo>
                    <a:pt x="61947" y="115470"/>
                    <a:pt x="74881" y="118533"/>
                    <a:pt x="87815" y="117852"/>
                  </a:cubicBezTo>
                  <a:cubicBezTo>
                    <a:pt x="93602" y="117852"/>
                    <a:pt x="99388" y="116150"/>
                    <a:pt x="105174" y="116150"/>
                  </a:cubicBezTo>
                  <a:cubicBezTo>
                    <a:pt x="111301" y="116150"/>
                    <a:pt x="117427" y="116150"/>
                    <a:pt x="123554" y="116150"/>
                  </a:cubicBezTo>
                  <a:cubicBezTo>
                    <a:pt x="135467" y="116150"/>
                    <a:pt x="146699" y="110705"/>
                    <a:pt x="156570" y="104237"/>
                  </a:cubicBezTo>
                  <a:cubicBezTo>
                    <a:pt x="173248" y="93346"/>
                    <a:pt x="186863" y="78029"/>
                    <a:pt x="203541" y="67478"/>
                  </a:cubicBezTo>
                  <a:cubicBezTo>
                    <a:pt x="201158" y="50799"/>
                    <a:pt x="188565" y="42631"/>
                    <a:pt x="181417" y="28675"/>
                  </a:cubicBezTo>
                  <a:cubicBezTo>
                    <a:pt x="179034" y="25612"/>
                    <a:pt x="170865" y="16422"/>
                    <a:pt x="169164" y="13018"/>
                  </a:cubicBezTo>
                  <a:cubicBezTo>
                    <a:pt x="167121" y="8934"/>
                    <a:pt x="163718" y="4509"/>
                    <a:pt x="168143" y="1106"/>
                  </a:cubicBezTo>
                  <a:cubicBezTo>
                    <a:pt x="173929" y="-3660"/>
                    <a:pt x="184480" y="8253"/>
                    <a:pt x="188224" y="12678"/>
                  </a:cubicBezTo>
                  <a:cubicBezTo>
                    <a:pt x="208306" y="30718"/>
                    <a:pt x="225665" y="43992"/>
                    <a:pt x="250512" y="54544"/>
                  </a:cubicBezTo>
                  <a:cubicBezTo>
                    <a:pt x="253575" y="56245"/>
                    <a:pt x="270253" y="64755"/>
                    <a:pt x="273317" y="65776"/>
                  </a:cubicBezTo>
                  <a:cubicBezTo>
                    <a:pt x="288633" y="70541"/>
                    <a:pt x="307354" y="64414"/>
                    <a:pt x="329137" y="65776"/>
                  </a:cubicBezTo>
                  <a:cubicBezTo>
                    <a:pt x="358749" y="67478"/>
                    <a:pt x="389042" y="25952"/>
                    <a:pt x="433971" y="6211"/>
                  </a:cubicBezTo>
                  <a:cubicBezTo>
                    <a:pt x="428525" y="26974"/>
                    <a:pt x="415932" y="34121"/>
                    <a:pt x="408784" y="49098"/>
                  </a:cubicBezTo>
                  <a:cubicBezTo>
                    <a:pt x="400615" y="66456"/>
                    <a:pt x="407763" y="69520"/>
                    <a:pt x="416272" y="69860"/>
                  </a:cubicBezTo>
                  <a:cubicBezTo>
                    <a:pt x="444182" y="71222"/>
                    <a:pt x="472773" y="66456"/>
                    <a:pt x="500003" y="74966"/>
                  </a:cubicBezTo>
                  <a:lnTo>
                    <a:pt x="499662" y="74966"/>
                  </a:lnTo>
                  <a:cubicBezTo>
                    <a:pt x="501024" y="76327"/>
                    <a:pt x="525871" y="78369"/>
                    <a:pt x="525190" y="80412"/>
                  </a:cubicBezTo>
                  <a:cubicBezTo>
                    <a:pt x="517021" y="89602"/>
                    <a:pt x="481963" y="86198"/>
                    <a:pt x="472093" y="85177"/>
                  </a:cubicBezTo>
                  <a:cubicBezTo>
                    <a:pt x="456436" y="83135"/>
                    <a:pt x="441119" y="82113"/>
                    <a:pt x="422058" y="85517"/>
                  </a:cubicBezTo>
                  <a:cubicBezTo>
                    <a:pt x="423420" y="85177"/>
                    <a:pt x="433971" y="97090"/>
                    <a:pt x="435673" y="98451"/>
                  </a:cubicBezTo>
                  <a:cubicBezTo>
                    <a:pt x="440438" y="102195"/>
                    <a:pt x="445544" y="105599"/>
                    <a:pt x="450649" y="108662"/>
                  </a:cubicBezTo>
                  <a:cubicBezTo>
                    <a:pt x="461541" y="114449"/>
                    <a:pt x="472433" y="116150"/>
                    <a:pt x="484686" y="117512"/>
                  </a:cubicBezTo>
                  <a:cubicBezTo>
                    <a:pt x="504087" y="119214"/>
                    <a:pt x="523829" y="119214"/>
                    <a:pt x="543230" y="116831"/>
                  </a:cubicBezTo>
                  <a:cubicBezTo>
                    <a:pt x="560929" y="114789"/>
                    <a:pt x="581011" y="106280"/>
                    <a:pt x="598710" y="111045"/>
                  </a:cubicBezTo>
                  <a:cubicBezTo>
                    <a:pt x="602794" y="112066"/>
                    <a:pt x="608921" y="111726"/>
                    <a:pt x="609261" y="117512"/>
                  </a:cubicBezTo>
                  <a:cubicBezTo>
                    <a:pt x="609602" y="124319"/>
                    <a:pt x="601433" y="119554"/>
                    <a:pt x="598710" y="122958"/>
                  </a:cubicBezTo>
                  <a:cubicBezTo>
                    <a:pt x="558206" y="139296"/>
                    <a:pt x="518383" y="156995"/>
                    <a:pt x="475156" y="165164"/>
                  </a:cubicBezTo>
                  <a:cubicBezTo>
                    <a:pt x="441119" y="171631"/>
                    <a:pt x="406742" y="174354"/>
                    <a:pt x="369982" y="164823"/>
                  </a:cubicBezTo>
                  <a:cubicBezTo>
                    <a:pt x="375087" y="177757"/>
                    <a:pt x="383596" y="184224"/>
                    <a:pt x="390063" y="192053"/>
                  </a:cubicBezTo>
                  <a:cubicBezTo>
                    <a:pt x="403678" y="208050"/>
                    <a:pt x="422739" y="218602"/>
                    <a:pt x="431929" y="238343"/>
                  </a:cubicBezTo>
                  <a:cubicBezTo>
                    <a:pt x="422058" y="234259"/>
                    <a:pt x="412868" y="229153"/>
                    <a:pt x="402998" y="225069"/>
                  </a:cubicBezTo>
                  <a:cubicBezTo>
                    <a:pt x="391425" y="219963"/>
                    <a:pt x="378151" y="217581"/>
                    <a:pt x="365897" y="214177"/>
                  </a:cubicBezTo>
                  <a:cubicBezTo>
                    <a:pt x="360792" y="212815"/>
                    <a:pt x="355686" y="211114"/>
                    <a:pt x="350921" y="209412"/>
                  </a:cubicBezTo>
                  <a:cubicBezTo>
                    <a:pt x="335604" y="203625"/>
                    <a:pt x="323011" y="194095"/>
                    <a:pt x="310077" y="184565"/>
                  </a:cubicBezTo>
                  <a:cubicBezTo>
                    <a:pt x="302589" y="179119"/>
                    <a:pt x="294079" y="179800"/>
                    <a:pt x="286932" y="185586"/>
                  </a:cubicBezTo>
                  <a:cubicBezTo>
                    <a:pt x="282847" y="188649"/>
                    <a:pt x="279784" y="192734"/>
                    <a:pt x="276040" y="196137"/>
                  </a:cubicBezTo>
                  <a:cubicBezTo>
                    <a:pt x="263786" y="208731"/>
                    <a:pt x="247449" y="215538"/>
                    <a:pt x="230771" y="220984"/>
                  </a:cubicBezTo>
                  <a:cubicBezTo>
                    <a:pt x="222602" y="223707"/>
                    <a:pt x="214092" y="225749"/>
                    <a:pt x="206604" y="229834"/>
                  </a:cubicBezTo>
                  <a:cubicBezTo>
                    <a:pt x="197755" y="234599"/>
                    <a:pt x="189245" y="239705"/>
                    <a:pt x="180736" y="244810"/>
                  </a:cubicBezTo>
                  <a:cubicBezTo>
                    <a:pt x="178354" y="246172"/>
                    <a:pt x="174950" y="247193"/>
                    <a:pt x="172908" y="245491"/>
                  </a:cubicBezTo>
                  <a:cubicBezTo>
                    <a:pt x="170865" y="244129"/>
                    <a:pt x="170865" y="241066"/>
                    <a:pt x="171546" y="239024"/>
                  </a:cubicBezTo>
                  <a:cubicBezTo>
                    <a:pt x="171887" y="236641"/>
                    <a:pt x="172567" y="235620"/>
                    <a:pt x="173588" y="2345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02168A6-8EF7-4222-8838-90C34A572A34}"/>
                </a:ext>
              </a:extLst>
            </p:cNvPr>
            <p:cNvSpPr/>
            <p:nvPr/>
          </p:nvSpPr>
          <p:spPr>
            <a:xfrm>
              <a:off x="10725483" y="2395412"/>
              <a:ext cx="148252" cy="120993"/>
            </a:xfrm>
            <a:custGeom>
              <a:avLst/>
              <a:gdLst>
                <a:gd name="connsiteX0" fmla="*/ 88165 w 148252"/>
                <a:gd name="connsiteY0" fmla="*/ 5975 h 120993"/>
                <a:gd name="connsiteX1" fmla="*/ 95313 w 148252"/>
                <a:gd name="connsiteY1" fmla="*/ 37630 h 120993"/>
                <a:gd name="connsiteX2" fmla="*/ 119479 w 148252"/>
                <a:gd name="connsiteY2" fmla="*/ 65200 h 120993"/>
                <a:gd name="connsiteX3" fmla="*/ 135817 w 148252"/>
                <a:gd name="connsiteY3" fmla="*/ 72007 h 120993"/>
                <a:gd name="connsiteX4" fmla="*/ 137178 w 148252"/>
                <a:gd name="connsiteY4" fmla="*/ 107406 h 120993"/>
                <a:gd name="connsiteX5" fmla="*/ 101780 w 148252"/>
                <a:gd name="connsiteY5" fmla="*/ 118978 h 120993"/>
                <a:gd name="connsiteX6" fmla="*/ 19410 w 148252"/>
                <a:gd name="connsiteY6" fmla="*/ 112171 h 120993"/>
                <a:gd name="connsiteX7" fmla="*/ 9 w 148252"/>
                <a:gd name="connsiteY7" fmla="*/ 89026 h 120993"/>
                <a:gd name="connsiteX8" fmla="*/ 17708 w 148252"/>
                <a:gd name="connsiteY8" fmla="*/ 69284 h 120993"/>
                <a:gd name="connsiteX9" fmla="*/ 25877 w 148252"/>
                <a:gd name="connsiteY9" fmla="*/ 65880 h 120993"/>
                <a:gd name="connsiteX10" fmla="*/ 59233 w 148252"/>
                <a:gd name="connsiteY10" fmla="*/ 17888 h 120993"/>
                <a:gd name="connsiteX11" fmla="*/ 58893 w 148252"/>
                <a:gd name="connsiteY11" fmla="*/ 5295 h 120993"/>
                <a:gd name="connsiteX12" fmla="*/ 88165 w 148252"/>
                <a:gd name="connsiteY12" fmla="*/ 5975 h 120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52" h="120993">
                  <a:moveTo>
                    <a:pt x="88165" y="5975"/>
                  </a:moveTo>
                  <a:cubicBezTo>
                    <a:pt x="95313" y="15506"/>
                    <a:pt x="95653" y="26398"/>
                    <a:pt x="95313" y="37630"/>
                  </a:cubicBezTo>
                  <a:cubicBezTo>
                    <a:pt x="97014" y="52266"/>
                    <a:pt x="101780" y="63838"/>
                    <a:pt x="119479" y="65200"/>
                  </a:cubicBezTo>
                  <a:cubicBezTo>
                    <a:pt x="125265" y="65540"/>
                    <a:pt x="130711" y="68944"/>
                    <a:pt x="135817" y="72007"/>
                  </a:cubicBezTo>
                  <a:cubicBezTo>
                    <a:pt x="151814" y="81197"/>
                    <a:pt x="152495" y="97194"/>
                    <a:pt x="137178" y="107406"/>
                  </a:cubicBezTo>
                  <a:cubicBezTo>
                    <a:pt x="126627" y="114213"/>
                    <a:pt x="114033" y="117617"/>
                    <a:pt x="101780" y="118978"/>
                  </a:cubicBezTo>
                  <a:cubicBezTo>
                    <a:pt x="74210" y="121701"/>
                    <a:pt x="45959" y="123403"/>
                    <a:pt x="19410" y="112171"/>
                  </a:cubicBezTo>
                  <a:cubicBezTo>
                    <a:pt x="8859" y="107746"/>
                    <a:pt x="350" y="101279"/>
                    <a:pt x="9" y="89026"/>
                  </a:cubicBezTo>
                  <a:cubicBezTo>
                    <a:pt x="-331" y="77793"/>
                    <a:pt x="8859" y="73028"/>
                    <a:pt x="17708" y="69284"/>
                  </a:cubicBezTo>
                  <a:cubicBezTo>
                    <a:pt x="20431" y="68263"/>
                    <a:pt x="23154" y="66902"/>
                    <a:pt x="25877" y="65880"/>
                  </a:cubicBezTo>
                  <a:cubicBezTo>
                    <a:pt x="59574" y="54308"/>
                    <a:pt x="59574" y="54308"/>
                    <a:pt x="59233" y="17888"/>
                  </a:cubicBezTo>
                  <a:cubicBezTo>
                    <a:pt x="59233" y="13804"/>
                    <a:pt x="59233" y="9719"/>
                    <a:pt x="58893" y="5295"/>
                  </a:cubicBezTo>
                  <a:cubicBezTo>
                    <a:pt x="69104" y="-5597"/>
                    <a:pt x="78635" y="3252"/>
                    <a:pt x="88165" y="59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3">
            <a:extLst>
              <a:ext uri="{FF2B5EF4-FFF2-40B4-BE49-F238E27FC236}">
                <a16:creationId xmlns:a16="http://schemas.microsoft.com/office/drawing/2014/main" id="{37A9986D-FFDF-B73A-4CB8-2D9BA6BCE625}"/>
              </a:ext>
            </a:extLst>
          </p:cNvPr>
          <p:cNvGrpSpPr/>
          <p:nvPr/>
        </p:nvGrpSpPr>
        <p:grpSpPr>
          <a:xfrm rot="7200000">
            <a:off x="8043568" y="1581775"/>
            <a:ext cx="439975" cy="612731"/>
            <a:chOff x="6352372" y="2323623"/>
            <a:chExt cx="1670356" cy="2311241"/>
          </a:xfrm>
          <a:solidFill>
            <a:schemeClr val="accent1"/>
          </a:solidFill>
        </p:grpSpPr>
        <p:sp>
          <p:nvSpPr>
            <p:cNvPr id="55" name="Freeform: Shape 100">
              <a:extLst>
                <a:ext uri="{FF2B5EF4-FFF2-40B4-BE49-F238E27FC236}">
                  <a16:creationId xmlns:a16="http://schemas.microsoft.com/office/drawing/2014/main" id="{C7BDDE13-6433-5EDB-5C51-200ADC94FCA1}"/>
                </a:ext>
              </a:extLst>
            </p:cNvPr>
            <p:cNvSpPr/>
            <p:nvPr/>
          </p:nvSpPr>
          <p:spPr>
            <a:xfrm>
              <a:off x="6352372" y="2323623"/>
              <a:ext cx="1670356" cy="409098"/>
            </a:xfrm>
            <a:custGeom>
              <a:avLst/>
              <a:gdLst>
                <a:gd name="connsiteX0" fmla="*/ 1484078 w 1670356"/>
                <a:gd name="connsiteY0" fmla="*/ 1429 h 409098"/>
                <a:gd name="connsiteX1" fmla="*/ 184868 w 1670356"/>
                <a:gd name="connsiteY1" fmla="*/ 1429 h 409098"/>
                <a:gd name="connsiteX2" fmla="*/ 4846 w 1670356"/>
                <a:gd name="connsiteY2" fmla="*/ 233839 h 409098"/>
                <a:gd name="connsiteX3" fmla="*/ 68663 w 1670356"/>
                <a:gd name="connsiteY3" fmla="*/ 403384 h 409098"/>
                <a:gd name="connsiteX4" fmla="*/ 355366 w 1670356"/>
                <a:gd name="connsiteY4" fmla="*/ 211931 h 409098"/>
                <a:gd name="connsiteX5" fmla="*/ 1350728 w 1670356"/>
                <a:gd name="connsiteY5" fmla="*/ 211931 h 409098"/>
                <a:gd name="connsiteX6" fmla="*/ 1599330 w 1670356"/>
                <a:gd name="connsiteY6" fmla="*/ 409099 h 409098"/>
                <a:gd name="connsiteX7" fmla="*/ 1653623 w 1670356"/>
                <a:gd name="connsiteY7" fmla="*/ 274796 h 409098"/>
                <a:gd name="connsiteX8" fmla="*/ 1666958 w 1670356"/>
                <a:gd name="connsiteY8" fmla="*/ 229076 h 409098"/>
                <a:gd name="connsiteX9" fmla="*/ 1484078 w 1670356"/>
                <a:gd name="connsiteY9" fmla="*/ 1429 h 40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0356" h="409098">
                  <a:moveTo>
                    <a:pt x="1484078" y="1429"/>
                  </a:moveTo>
                  <a:cubicBezTo>
                    <a:pt x="1050691" y="-476"/>
                    <a:pt x="617303" y="-476"/>
                    <a:pt x="184868" y="1429"/>
                  </a:cubicBezTo>
                  <a:cubicBezTo>
                    <a:pt x="64853" y="1429"/>
                    <a:pt x="-21825" y="115729"/>
                    <a:pt x="4846" y="233839"/>
                  </a:cubicBezTo>
                  <a:cubicBezTo>
                    <a:pt x="18181" y="291941"/>
                    <a:pt x="45803" y="345281"/>
                    <a:pt x="68663" y="403384"/>
                  </a:cubicBezTo>
                  <a:cubicBezTo>
                    <a:pt x="136291" y="230029"/>
                    <a:pt x="163913" y="211931"/>
                    <a:pt x="355366" y="211931"/>
                  </a:cubicBezTo>
                  <a:cubicBezTo>
                    <a:pt x="686835" y="211931"/>
                    <a:pt x="1018305" y="211931"/>
                    <a:pt x="1350728" y="211931"/>
                  </a:cubicBezTo>
                  <a:cubicBezTo>
                    <a:pt x="1504080" y="211931"/>
                    <a:pt x="1563135" y="257651"/>
                    <a:pt x="1599330" y="409099"/>
                  </a:cubicBezTo>
                  <a:cubicBezTo>
                    <a:pt x="1619333" y="360521"/>
                    <a:pt x="1636478" y="317659"/>
                    <a:pt x="1653623" y="274796"/>
                  </a:cubicBezTo>
                  <a:cubicBezTo>
                    <a:pt x="1659338" y="260509"/>
                    <a:pt x="1663148" y="244316"/>
                    <a:pt x="1666958" y="229076"/>
                  </a:cubicBezTo>
                  <a:cubicBezTo>
                    <a:pt x="1688866" y="113824"/>
                    <a:pt x="1602188" y="1429"/>
                    <a:pt x="1484078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01">
              <a:extLst>
                <a:ext uri="{FF2B5EF4-FFF2-40B4-BE49-F238E27FC236}">
                  <a16:creationId xmlns:a16="http://schemas.microsoft.com/office/drawing/2014/main" id="{3B256C56-2458-B1EE-6C79-B1249559E88F}"/>
                </a:ext>
              </a:extLst>
            </p:cNvPr>
            <p:cNvSpPr/>
            <p:nvPr/>
          </p:nvSpPr>
          <p:spPr>
            <a:xfrm>
              <a:off x="6486963" y="2658005"/>
              <a:ext cx="1397090" cy="1976859"/>
            </a:xfrm>
            <a:custGeom>
              <a:avLst/>
              <a:gdLst>
                <a:gd name="connsiteX0" fmla="*/ 1186610 w 1397091"/>
                <a:gd name="connsiteY0" fmla="*/ 423 h 1976860"/>
                <a:gd name="connsiteX1" fmla="*/ 819897 w 1397091"/>
                <a:gd name="connsiteY1" fmla="*/ 423 h 1976860"/>
                <a:gd name="connsiteX2" fmla="*/ 200772 w 1397091"/>
                <a:gd name="connsiteY2" fmla="*/ 1376 h 1976860"/>
                <a:gd name="connsiteX3" fmla="*/ 15987 w 1397091"/>
                <a:gd name="connsiteY3" fmla="*/ 275696 h 1976860"/>
                <a:gd name="connsiteX4" fmla="*/ 56944 w 1397091"/>
                <a:gd name="connsiteY4" fmla="*/ 376661 h 1976860"/>
                <a:gd name="connsiteX5" fmla="*/ 317930 w 1397091"/>
                <a:gd name="connsiteY5" fmla="*/ 1037696 h 1976860"/>
                <a:gd name="connsiteX6" fmla="*/ 537957 w 1397091"/>
                <a:gd name="connsiteY6" fmla="*/ 1583478 h 1976860"/>
                <a:gd name="connsiteX7" fmla="*/ 695119 w 1397091"/>
                <a:gd name="connsiteY7" fmla="*/ 1976861 h 1976860"/>
                <a:gd name="connsiteX8" fmla="*/ 702739 w 1397091"/>
                <a:gd name="connsiteY8" fmla="*/ 1974003 h 1976860"/>
                <a:gd name="connsiteX9" fmla="*/ 1039924 w 1397091"/>
                <a:gd name="connsiteY9" fmla="*/ 1131993 h 1976860"/>
                <a:gd name="connsiteX10" fmla="*/ 1025637 w 1397091"/>
                <a:gd name="connsiteY10" fmla="*/ 1091988 h 1976860"/>
                <a:gd name="connsiteX11" fmla="*/ 946580 w 1397091"/>
                <a:gd name="connsiteY11" fmla="*/ 860531 h 1976860"/>
                <a:gd name="connsiteX12" fmla="*/ 1160892 w 1397091"/>
                <a:gd name="connsiteY12" fmla="*/ 742421 h 1976860"/>
                <a:gd name="connsiteX13" fmla="*/ 1207564 w 1397091"/>
                <a:gd name="connsiteY13" fmla="*/ 712893 h 1976860"/>
                <a:gd name="connsiteX14" fmla="*/ 1298052 w 1397091"/>
                <a:gd name="connsiteY14" fmla="*/ 493818 h 1976860"/>
                <a:gd name="connsiteX15" fmla="*/ 1379014 w 1397091"/>
                <a:gd name="connsiteY15" fmla="*/ 281411 h 1976860"/>
                <a:gd name="connsiteX16" fmla="*/ 1186610 w 1397091"/>
                <a:gd name="connsiteY16" fmla="*/ 423 h 1976860"/>
                <a:gd name="connsiteX17" fmla="*/ 428419 w 1397091"/>
                <a:gd name="connsiteY17" fmla="*/ 477626 h 1976860"/>
                <a:gd name="connsiteX18" fmla="*/ 236014 w 1397091"/>
                <a:gd name="connsiteY18" fmla="*/ 284268 h 1976860"/>
                <a:gd name="connsiteX19" fmla="*/ 428419 w 1397091"/>
                <a:gd name="connsiteY19" fmla="*/ 94721 h 1976860"/>
                <a:gd name="connsiteX20" fmla="*/ 620824 w 1397091"/>
                <a:gd name="connsiteY20" fmla="*/ 289031 h 1976860"/>
                <a:gd name="connsiteX21" fmla="*/ 428419 w 1397091"/>
                <a:gd name="connsiteY21" fmla="*/ 477626 h 1976860"/>
                <a:gd name="connsiteX22" fmla="*/ 628444 w 1397091"/>
                <a:gd name="connsiteY22" fmla="*/ 953876 h 1976860"/>
                <a:gd name="connsiteX23" fmla="*/ 557960 w 1397091"/>
                <a:gd name="connsiteY23" fmla="*/ 887201 h 1976860"/>
                <a:gd name="connsiteX24" fmla="*/ 626539 w 1397091"/>
                <a:gd name="connsiteY24" fmla="*/ 817668 h 1976860"/>
                <a:gd name="connsiteX25" fmla="*/ 697977 w 1397091"/>
                <a:gd name="connsiteY25" fmla="*/ 884343 h 1976860"/>
                <a:gd name="connsiteX26" fmla="*/ 628444 w 1397091"/>
                <a:gd name="connsiteY26" fmla="*/ 953876 h 1976860"/>
                <a:gd name="connsiteX27" fmla="*/ 784655 w 1397091"/>
                <a:gd name="connsiteY27" fmla="*/ 1270106 h 1976860"/>
                <a:gd name="connsiteX28" fmla="*/ 737030 w 1397091"/>
                <a:gd name="connsiteY28" fmla="*/ 1224386 h 1976860"/>
                <a:gd name="connsiteX29" fmla="*/ 784655 w 1397091"/>
                <a:gd name="connsiteY29" fmla="*/ 1177713 h 1976860"/>
                <a:gd name="connsiteX30" fmla="*/ 830374 w 1397091"/>
                <a:gd name="connsiteY30" fmla="*/ 1226291 h 1976860"/>
                <a:gd name="connsiteX31" fmla="*/ 784655 w 1397091"/>
                <a:gd name="connsiteY31" fmla="*/ 1270106 h 1976860"/>
                <a:gd name="connsiteX32" fmla="*/ 915147 w 1397091"/>
                <a:gd name="connsiteY32" fmla="*/ 565256 h 1976860"/>
                <a:gd name="connsiteX33" fmla="*/ 806562 w 1397091"/>
                <a:gd name="connsiteY33" fmla="*/ 457623 h 1976860"/>
                <a:gd name="connsiteX34" fmla="*/ 914194 w 1397091"/>
                <a:gd name="connsiteY34" fmla="*/ 351896 h 1976860"/>
                <a:gd name="connsiteX35" fmla="*/ 1022780 w 1397091"/>
                <a:gd name="connsiteY35" fmla="*/ 460481 h 1976860"/>
                <a:gd name="connsiteX36" fmla="*/ 915147 w 1397091"/>
                <a:gd name="connsiteY36" fmla="*/ 565256 h 197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97091" h="1976860">
                  <a:moveTo>
                    <a:pt x="1186610" y="423"/>
                  </a:moveTo>
                  <a:cubicBezTo>
                    <a:pt x="1064689" y="-529"/>
                    <a:pt x="941817" y="423"/>
                    <a:pt x="819897" y="423"/>
                  </a:cubicBezTo>
                  <a:cubicBezTo>
                    <a:pt x="613205" y="423"/>
                    <a:pt x="407464" y="-529"/>
                    <a:pt x="200772" y="1376"/>
                  </a:cubicBezTo>
                  <a:cubicBezTo>
                    <a:pt x="51229" y="2328"/>
                    <a:pt x="-38306" y="136631"/>
                    <a:pt x="15987" y="275696"/>
                  </a:cubicBezTo>
                  <a:cubicBezTo>
                    <a:pt x="29322" y="309986"/>
                    <a:pt x="43609" y="343323"/>
                    <a:pt x="56944" y="376661"/>
                  </a:cubicBezTo>
                  <a:cubicBezTo>
                    <a:pt x="143622" y="596688"/>
                    <a:pt x="231252" y="817668"/>
                    <a:pt x="317930" y="1037696"/>
                  </a:cubicBezTo>
                  <a:cubicBezTo>
                    <a:pt x="391272" y="1219623"/>
                    <a:pt x="464614" y="1401551"/>
                    <a:pt x="537957" y="1583478"/>
                  </a:cubicBezTo>
                  <a:cubicBezTo>
                    <a:pt x="590344" y="1714923"/>
                    <a:pt x="642732" y="1846368"/>
                    <a:pt x="695119" y="1976861"/>
                  </a:cubicBezTo>
                  <a:cubicBezTo>
                    <a:pt x="700835" y="1974956"/>
                    <a:pt x="702739" y="1974956"/>
                    <a:pt x="702739" y="1974003"/>
                  </a:cubicBezTo>
                  <a:cubicBezTo>
                    <a:pt x="815135" y="1693016"/>
                    <a:pt x="926577" y="1412981"/>
                    <a:pt x="1039924" y="1131993"/>
                  </a:cubicBezTo>
                  <a:cubicBezTo>
                    <a:pt x="1048497" y="1111038"/>
                    <a:pt x="1042782" y="1103418"/>
                    <a:pt x="1025637" y="1091988"/>
                  </a:cubicBezTo>
                  <a:cubicBezTo>
                    <a:pt x="942769" y="1035791"/>
                    <a:pt x="913242" y="946256"/>
                    <a:pt x="946580" y="860531"/>
                  </a:cubicBezTo>
                  <a:cubicBezTo>
                    <a:pt x="979917" y="773853"/>
                    <a:pt x="1060880" y="727181"/>
                    <a:pt x="1160892" y="742421"/>
                  </a:cubicBezTo>
                  <a:cubicBezTo>
                    <a:pt x="1190419" y="747183"/>
                    <a:pt x="1198039" y="736706"/>
                    <a:pt x="1207564" y="712893"/>
                  </a:cubicBezTo>
                  <a:cubicBezTo>
                    <a:pt x="1236139" y="639551"/>
                    <a:pt x="1267572" y="567161"/>
                    <a:pt x="1298052" y="493818"/>
                  </a:cubicBezTo>
                  <a:cubicBezTo>
                    <a:pt x="1324722" y="423333"/>
                    <a:pt x="1351392" y="351896"/>
                    <a:pt x="1379014" y="281411"/>
                  </a:cubicBezTo>
                  <a:cubicBezTo>
                    <a:pt x="1437117" y="129963"/>
                    <a:pt x="1350439" y="1376"/>
                    <a:pt x="1186610" y="423"/>
                  </a:cubicBezTo>
                  <a:close/>
                  <a:moveTo>
                    <a:pt x="428419" y="477626"/>
                  </a:moveTo>
                  <a:cubicBezTo>
                    <a:pt x="320787" y="477626"/>
                    <a:pt x="234110" y="390948"/>
                    <a:pt x="236014" y="284268"/>
                  </a:cubicBezTo>
                  <a:cubicBezTo>
                    <a:pt x="237919" y="180446"/>
                    <a:pt x="324597" y="94721"/>
                    <a:pt x="428419" y="94721"/>
                  </a:cubicBezTo>
                  <a:cubicBezTo>
                    <a:pt x="534147" y="94721"/>
                    <a:pt x="622730" y="184256"/>
                    <a:pt x="620824" y="289031"/>
                  </a:cubicBezTo>
                  <a:cubicBezTo>
                    <a:pt x="618919" y="394758"/>
                    <a:pt x="534147" y="477626"/>
                    <a:pt x="428419" y="477626"/>
                  </a:cubicBezTo>
                  <a:close/>
                  <a:moveTo>
                    <a:pt x="628444" y="953876"/>
                  </a:moveTo>
                  <a:cubicBezTo>
                    <a:pt x="590344" y="954828"/>
                    <a:pt x="557960" y="924348"/>
                    <a:pt x="557960" y="887201"/>
                  </a:cubicBezTo>
                  <a:cubicBezTo>
                    <a:pt x="557007" y="849101"/>
                    <a:pt x="587487" y="818621"/>
                    <a:pt x="626539" y="817668"/>
                  </a:cubicBezTo>
                  <a:cubicBezTo>
                    <a:pt x="665592" y="816716"/>
                    <a:pt x="697024" y="847196"/>
                    <a:pt x="697977" y="884343"/>
                  </a:cubicBezTo>
                  <a:cubicBezTo>
                    <a:pt x="697977" y="922443"/>
                    <a:pt x="666544" y="953876"/>
                    <a:pt x="628444" y="953876"/>
                  </a:cubicBezTo>
                  <a:close/>
                  <a:moveTo>
                    <a:pt x="784655" y="1270106"/>
                  </a:moveTo>
                  <a:cubicBezTo>
                    <a:pt x="755127" y="1270106"/>
                    <a:pt x="737030" y="1254866"/>
                    <a:pt x="737030" y="1224386"/>
                  </a:cubicBezTo>
                  <a:cubicBezTo>
                    <a:pt x="737030" y="1193906"/>
                    <a:pt x="756080" y="1180571"/>
                    <a:pt x="784655" y="1177713"/>
                  </a:cubicBezTo>
                  <a:cubicBezTo>
                    <a:pt x="814182" y="1180571"/>
                    <a:pt x="832280" y="1197716"/>
                    <a:pt x="830374" y="1226291"/>
                  </a:cubicBezTo>
                  <a:cubicBezTo>
                    <a:pt x="829422" y="1252008"/>
                    <a:pt x="813230" y="1270106"/>
                    <a:pt x="784655" y="1270106"/>
                  </a:cubicBezTo>
                  <a:close/>
                  <a:moveTo>
                    <a:pt x="915147" y="565256"/>
                  </a:moveTo>
                  <a:cubicBezTo>
                    <a:pt x="855139" y="565256"/>
                    <a:pt x="804657" y="516678"/>
                    <a:pt x="806562" y="457623"/>
                  </a:cubicBezTo>
                  <a:cubicBezTo>
                    <a:pt x="807514" y="401426"/>
                    <a:pt x="857044" y="352848"/>
                    <a:pt x="914194" y="351896"/>
                  </a:cubicBezTo>
                  <a:cubicBezTo>
                    <a:pt x="973249" y="351896"/>
                    <a:pt x="1023732" y="401426"/>
                    <a:pt x="1022780" y="460481"/>
                  </a:cubicBezTo>
                  <a:cubicBezTo>
                    <a:pt x="1021827" y="518583"/>
                    <a:pt x="973249" y="565256"/>
                    <a:pt x="915147" y="565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ED84061-9F1E-244F-CB52-2245BC72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FB4664B-5A41-3092-C364-DDF39BE1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6" y="-1006834"/>
            <a:ext cx="6098603" cy="10841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Merci !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3751687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Pour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7BFE060-FEEA-7BB4-2832-27C47FFAA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66" y="-8367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857750" y="3086100"/>
            <a:ext cx="57450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Environment du projet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B5E404E-F1DD-D74A-CB59-6D627009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Contexte</a:t>
            </a: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0DB83F5E-BA3A-7663-D763-DC32BB04CBB9}"/>
              </a:ext>
            </a:extLst>
          </p:cNvPr>
          <p:cNvSpPr/>
          <p:nvPr/>
        </p:nvSpPr>
        <p:spPr>
          <a:xfrm>
            <a:off x="2828925" y="2373589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Formation Sopra Steria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65A10CAF-8DAD-24AB-FEE2-995552A564A5}"/>
              </a:ext>
            </a:extLst>
          </p:cNvPr>
          <p:cNvSpPr/>
          <p:nvPr/>
        </p:nvSpPr>
        <p:spPr>
          <a:xfrm>
            <a:off x="2828925" y="3129745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Du 21/03/2022 au 10/06/2022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976170D3-EF07-025D-2F0E-04178595FA04}"/>
              </a:ext>
            </a:extLst>
          </p:cNvPr>
          <p:cNvSpPr/>
          <p:nvPr/>
        </p:nvSpPr>
        <p:spPr>
          <a:xfrm>
            <a:off x="2828925" y="3885901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 err="1">
                <a:solidFill>
                  <a:schemeClr val="bg1"/>
                </a:solidFill>
              </a:rPr>
              <a:t>Java,SQL,Spring,Angular,Html</a:t>
            </a:r>
            <a:r>
              <a:rPr lang="fr-FR" altLang="ko-KR" sz="2700" dirty="0">
                <a:solidFill>
                  <a:schemeClr val="bg1"/>
                </a:solidFill>
              </a:rPr>
              <a:t>/</a:t>
            </a:r>
            <a:r>
              <a:rPr lang="fr-FR" altLang="ko-KR" sz="2700" dirty="0" err="1">
                <a:solidFill>
                  <a:schemeClr val="bg1"/>
                </a:solidFill>
              </a:rPr>
              <a:t>Css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C0BA2F0F-E3DA-AB95-928F-E3EAB59C43FE}"/>
              </a:ext>
            </a:extLst>
          </p:cNvPr>
          <p:cNvSpPr/>
          <p:nvPr/>
        </p:nvSpPr>
        <p:spPr>
          <a:xfrm>
            <a:off x="2828925" y="4642057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Gestion d’une pizzeria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55" name="Image 5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FA33197-B7A9-5CF4-D79F-69031D60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7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Outils utilisés</a:t>
            </a:r>
          </a:p>
        </p:txBody>
      </p:sp>
      <p:grpSp>
        <p:nvGrpSpPr>
          <p:cNvPr id="3" name="Graphic 3">
            <a:extLst>
              <a:ext uri="{FF2B5EF4-FFF2-40B4-BE49-F238E27FC236}">
                <a16:creationId xmlns:a16="http://schemas.microsoft.com/office/drawing/2014/main" id="{B34784C5-D760-489E-BAB3-EBA5FEF4ACE5}"/>
              </a:ext>
            </a:extLst>
          </p:cNvPr>
          <p:cNvGrpSpPr/>
          <p:nvPr/>
        </p:nvGrpSpPr>
        <p:grpSpPr>
          <a:xfrm>
            <a:off x="4324103" y="2007705"/>
            <a:ext cx="3540951" cy="3745448"/>
            <a:chOff x="4583380" y="3746358"/>
            <a:chExt cx="2022880" cy="2139709"/>
          </a:xfrm>
          <a:solidFill>
            <a:srgbClr val="FBB03B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E81C2B-52DD-4990-A7FD-F7D7EB9E34FF}"/>
                </a:ext>
              </a:extLst>
            </p:cNvPr>
            <p:cNvSpPr/>
            <p:nvPr/>
          </p:nvSpPr>
          <p:spPr>
            <a:xfrm>
              <a:off x="5138154" y="3863497"/>
              <a:ext cx="705935" cy="942817"/>
            </a:xfrm>
            <a:custGeom>
              <a:avLst/>
              <a:gdLst>
                <a:gd name="connsiteX0" fmla="*/ 297996 w 705935"/>
                <a:gd name="connsiteY0" fmla="*/ 667545 h 942817"/>
                <a:gd name="connsiteX1" fmla="*/ 449444 w 705935"/>
                <a:gd name="connsiteY1" fmla="*/ 942817 h 942817"/>
                <a:gd name="connsiteX2" fmla="*/ 700904 w 705935"/>
                <a:gd name="connsiteY2" fmla="*/ 79852 h 942817"/>
                <a:gd name="connsiteX3" fmla="*/ 666614 w 705935"/>
                <a:gd name="connsiteY3" fmla="*/ 20797 h 942817"/>
                <a:gd name="connsiteX4" fmla="*/ 25581 w 705935"/>
                <a:gd name="connsiteY4" fmla="*/ 95092 h 942817"/>
                <a:gd name="connsiteX5" fmla="*/ 9389 w 705935"/>
                <a:gd name="connsiteY5" fmla="*/ 147480 h 942817"/>
                <a:gd name="connsiteX6" fmla="*/ 297996 w 705935"/>
                <a:gd name="connsiteY6" fmla="*/ 667545 h 942817"/>
                <a:gd name="connsiteX7" fmla="*/ 456111 w 705935"/>
                <a:gd name="connsiteY7" fmla="*/ 316072 h 942817"/>
                <a:gd name="connsiteX8" fmla="*/ 476114 w 705935"/>
                <a:gd name="connsiteY8" fmla="*/ 337980 h 942817"/>
                <a:gd name="connsiteX9" fmla="*/ 456111 w 705935"/>
                <a:gd name="connsiteY9" fmla="*/ 358935 h 942817"/>
                <a:gd name="connsiteX10" fmla="*/ 436109 w 705935"/>
                <a:gd name="connsiteY10" fmla="*/ 337027 h 942817"/>
                <a:gd name="connsiteX11" fmla="*/ 456111 w 705935"/>
                <a:gd name="connsiteY11" fmla="*/ 316072 h 942817"/>
                <a:gd name="connsiteX12" fmla="*/ 400866 w 705935"/>
                <a:gd name="connsiteY12" fmla="*/ 552292 h 942817"/>
                <a:gd name="connsiteX13" fmla="*/ 423726 w 705935"/>
                <a:gd name="connsiteY13" fmla="*/ 533242 h 942817"/>
                <a:gd name="connsiteX14" fmla="*/ 442776 w 705935"/>
                <a:gd name="connsiteY14" fmla="*/ 554197 h 942817"/>
                <a:gd name="connsiteX15" fmla="*/ 420869 w 705935"/>
                <a:gd name="connsiteY15" fmla="*/ 572295 h 942817"/>
                <a:gd name="connsiteX16" fmla="*/ 400866 w 705935"/>
                <a:gd name="connsiteY16" fmla="*/ 552292 h 942817"/>
                <a:gd name="connsiteX17" fmla="*/ 255134 w 705935"/>
                <a:gd name="connsiteY17" fmla="*/ 194152 h 942817"/>
                <a:gd name="connsiteX18" fmla="*/ 288471 w 705935"/>
                <a:gd name="connsiteY18" fmla="*/ 226537 h 942817"/>
                <a:gd name="connsiteX19" fmla="*/ 256086 w 705935"/>
                <a:gd name="connsiteY19" fmla="*/ 257970 h 942817"/>
                <a:gd name="connsiteX20" fmla="*/ 225606 w 705935"/>
                <a:gd name="connsiteY20" fmla="*/ 223680 h 942817"/>
                <a:gd name="connsiteX21" fmla="*/ 255134 w 705935"/>
                <a:gd name="connsiteY21" fmla="*/ 194152 h 94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935" h="942817">
                  <a:moveTo>
                    <a:pt x="297996" y="667545"/>
                  </a:moveTo>
                  <a:cubicBezTo>
                    <a:pt x="346574" y="756127"/>
                    <a:pt x="395151" y="844710"/>
                    <a:pt x="449444" y="942817"/>
                  </a:cubicBezTo>
                  <a:cubicBezTo>
                    <a:pt x="535169" y="647542"/>
                    <a:pt x="617084" y="363697"/>
                    <a:pt x="700904" y="79852"/>
                  </a:cubicBezTo>
                  <a:cubicBezTo>
                    <a:pt x="712334" y="42705"/>
                    <a:pt x="705666" y="28417"/>
                    <a:pt x="666614" y="20797"/>
                  </a:cubicBezTo>
                  <a:cubicBezTo>
                    <a:pt x="444681" y="-23018"/>
                    <a:pt x="232274" y="2700"/>
                    <a:pt x="25581" y="95092"/>
                  </a:cubicBezTo>
                  <a:cubicBezTo>
                    <a:pt x="-3946" y="108427"/>
                    <a:pt x="-5851" y="120810"/>
                    <a:pt x="9389" y="147480"/>
                  </a:cubicBezTo>
                  <a:cubicBezTo>
                    <a:pt x="107496" y="320835"/>
                    <a:pt x="201794" y="494190"/>
                    <a:pt x="297996" y="667545"/>
                  </a:cubicBezTo>
                  <a:close/>
                  <a:moveTo>
                    <a:pt x="456111" y="316072"/>
                  </a:moveTo>
                  <a:cubicBezTo>
                    <a:pt x="469446" y="316072"/>
                    <a:pt x="475161" y="325597"/>
                    <a:pt x="476114" y="337980"/>
                  </a:cubicBezTo>
                  <a:cubicBezTo>
                    <a:pt x="476114" y="350362"/>
                    <a:pt x="468494" y="357030"/>
                    <a:pt x="456111" y="358935"/>
                  </a:cubicBezTo>
                  <a:cubicBezTo>
                    <a:pt x="443729" y="356077"/>
                    <a:pt x="436109" y="350362"/>
                    <a:pt x="436109" y="337027"/>
                  </a:cubicBezTo>
                  <a:cubicBezTo>
                    <a:pt x="436109" y="323692"/>
                    <a:pt x="442776" y="316072"/>
                    <a:pt x="456111" y="316072"/>
                  </a:cubicBezTo>
                  <a:close/>
                  <a:moveTo>
                    <a:pt x="400866" y="552292"/>
                  </a:moveTo>
                  <a:cubicBezTo>
                    <a:pt x="401819" y="540862"/>
                    <a:pt x="409439" y="533242"/>
                    <a:pt x="423726" y="533242"/>
                  </a:cubicBezTo>
                  <a:cubicBezTo>
                    <a:pt x="435156" y="535147"/>
                    <a:pt x="443729" y="541815"/>
                    <a:pt x="442776" y="554197"/>
                  </a:cubicBezTo>
                  <a:cubicBezTo>
                    <a:pt x="441824" y="566580"/>
                    <a:pt x="433251" y="573247"/>
                    <a:pt x="420869" y="572295"/>
                  </a:cubicBezTo>
                  <a:cubicBezTo>
                    <a:pt x="408486" y="573247"/>
                    <a:pt x="399914" y="565627"/>
                    <a:pt x="400866" y="552292"/>
                  </a:cubicBezTo>
                  <a:close/>
                  <a:moveTo>
                    <a:pt x="255134" y="194152"/>
                  </a:moveTo>
                  <a:cubicBezTo>
                    <a:pt x="274184" y="194152"/>
                    <a:pt x="288471" y="207487"/>
                    <a:pt x="288471" y="226537"/>
                  </a:cubicBezTo>
                  <a:cubicBezTo>
                    <a:pt x="288471" y="244635"/>
                    <a:pt x="276089" y="257970"/>
                    <a:pt x="256086" y="257970"/>
                  </a:cubicBezTo>
                  <a:cubicBezTo>
                    <a:pt x="234179" y="256065"/>
                    <a:pt x="224654" y="243682"/>
                    <a:pt x="225606" y="223680"/>
                  </a:cubicBezTo>
                  <a:cubicBezTo>
                    <a:pt x="226559" y="205582"/>
                    <a:pt x="238941" y="195105"/>
                    <a:pt x="255134" y="1941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2B63CC-5608-4565-839E-F30F9FD2A427}"/>
                </a:ext>
              </a:extLst>
            </p:cNvPr>
            <p:cNvSpPr/>
            <p:nvPr/>
          </p:nvSpPr>
          <p:spPr>
            <a:xfrm>
              <a:off x="5774288" y="3746358"/>
              <a:ext cx="824656" cy="904699"/>
            </a:xfrm>
            <a:custGeom>
              <a:avLst/>
              <a:gdLst>
                <a:gd name="connsiteX0" fmla="*/ 133350 w 824656"/>
                <a:gd name="connsiteY0" fmla="*/ 831357 h 904699"/>
                <a:gd name="connsiteX1" fmla="*/ 794385 w 824656"/>
                <a:gd name="connsiteY1" fmla="*/ 467502 h 904699"/>
                <a:gd name="connsiteX2" fmla="*/ 817245 w 824656"/>
                <a:gd name="connsiteY2" fmla="*/ 425592 h 904699"/>
                <a:gd name="connsiteX3" fmla="*/ 289560 w 824656"/>
                <a:gd name="connsiteY3" fmla="*/ 3634 h 904699"/>
                <a:gd name="connsiteX4" fmla="*/ 255270 w 824656"/>
                <a:gd name="connsiteY4" fmla="*/ 19827 h 904699"/>
                <a:gd name="connsiteX5" fmla="*/ 0 w 824656"/>
                <a:gd name="connsiteY5" fmla="*/ 904699 h 904699"/>
                <a:gd name="connsiteX6" fmla="*/ 133350 w 824656"/>
                <a:gd name="connsiteY6" fmla="*/ 831357 h 904699"/>
                <a:gd name="connsiteX7" fmla="*/ 388620 w 824656"/>
                <a:gd name="connsiteY7" fmla="*/ 471312 h 904699"/>
                <a:gd name="connsiteX8" fmla="*/ 367665 w 824656"/>
                <a:gd name="connsiteY8" fmla="*/ 489409 h 904699"/>
                <a:gd name="connsiteX9" fmla="*/ 346710 w 824656"/>
                <a:gd name="connsiteY9" fmla="*/ 467502 h 904699"/>
                <a:gd name="connsiteX10" fmla="*/ 368618 w 824656"/>
                <a:gd name="connsiteY10" fmla="*/ 449404 h 904699"/>
                <a:gd name="connsiteX11" fmla="*/ 388620 w 824656"/>
                <a:gd name="connsiteY11" fmla="*/ 471312 h 904699"/>
                <a:gd name="connsiteX12" fmla="*/ 648653 w 824656"/>
                <a:gd name="connsiteY12" fmla="*/ 405589 h 904699"/>
                <a:gd name="connsiteX13" fmla="*/ 667703 w 824656"/>
                <a:gd name="connsiteY13" fmla="*/ 427497 h 904699"/>
                <a:gd name="connsiteX14" fmla="*/ 647700 w 824656"/>
                <a:gd name="connsiteY14" fmla="*/ 448452 h 904699"/>
                <a:gd name="connsiteX15" fmla="*/ 627697 w 824656"/>
                <a:gd name="connsiteY15" fmla="*/ 426544 h 904699"/>
                <a:gd name="connsiteX16" fmla="*/ 648653 w 824656"/>
                <a:gd name="connsiteY16" fmla="*/ 405589 h 904699"/>
                <a:gd name="connsiteX17" fmla="*/ 369570 w 824656"/>
                <a:gd name="connsiteY17" fmla="*/ 222709 h 904699"/>
                <a:gd name="connsiteX18" fmla="*/ 403860 w 824656"/>
                <a:gd name="connsiteY18" fmla="*/ 254142 h 904699"/>
                <a:gd name="connsiteX19" fmla="*/ 370522 w 824656"/>
                <a:gd name="connsiteY19" fmla="*/ 287479 h 904699"/>
                <a:gd name="connsiteX20" fmla="*/ 340043 w 824656"/>
                <a:gd name="connsiteY20" fmla="*/ 257952 h 904699"/>
                <a:gd name="connsiteX21" fmla="*/ 369570 w 824656"/>
                <a:gd name="connsiteY21" fmla="*/ 222709 h 90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4656" h="904699">
                  <a:moveTo>
                    <a:pt x="133350" y="831357"/>
                  </a:moveTo>
                  <a:cubicBezTo>
                    <a:pt x="353378" y="710389"/>
                    <a:pt x="574357" y="589422"/>
                    <a:pt x="794385" y="467502"/>
                  </a:cubicBezTo>
                  <a:cubicBezTo>
                    <a:pt x="809625" y="458929"/>
                    <a:pt x="838200" y="457024"/>
                    <a:pt x="817245" y="425592"/>
                  </a:cubicBezTo>
                  <a:cubicBezTo>
                    <a:pt x="689610" y="224614"/>
                    <a:pt x="514350" y="83644"/>
                    <a:pt x="289560" y="3634"/>
                  </a:cubicBezTo>
                  <a:cubicBezTo>
                    <a:pt x="272415" y="-3033"/>
                    <a:pt x="261938" y="-2081"/>
                    <a:pt x="255270" y="19827"/>
                  </a:cubicBezTo>
                  <a:cubicBezTo>
                    <a:pt x="171450" y="311292"/>
                    <a:pt x="87630" y="601804"/>
                    <a:pt x="0" y="904699"/>
                  </a:cubicBezTo>
                  <a:cubicBezTo>
                    <a:pt x="51435" y="877077"/>
                    <a:pt x="92393" y="854217"/>
                    <a:pt x="133350" y="831357"/>
                  </a:cubicBezTo>
                  <a:close/>
                  <a:moveTo>
                    <a:pt x="388620" y="471312"/>
                  </a:moveTo>
                  <a:cubicBezTo>
                    <a:pt x="387668" y="484647"/>
                    <a:pt x="377190" y="488457"/>
                    <a:pt x="367665" y="489409"/>
                  </a:cubicBezTo>
                  <a:cubicBezTo>
                    <a:pt x="352425" y="487504"/>
                    <a:pt x="345757" y="479884"/>
                    <a:pt x="346710" y="467502"/>
                  </a:cubicBezTo>
                  <a:cubicBezTo>
                    <a:pt x="347663" y="455119"/>
                    <a:pt x="356235" y="448452"/>
                    <a:pt x="368618" y="449404"/>
                  </a:cubicBezTo>
                  <a:cubicBezTo>
                    <a:pt x="381953" y="451309"/>
                    <a:pt x="390525" y="457977"/>
                    <a:pt x="388620" y="471312"/>
                  </a:cubicBezTo>
                  <a:close/>
                  <a:moveTo>
                    <a:pt x="648653" y="405589"/>
                  </a:moveTo>
                  <a:cubicBezTo>
                    <a:pt x="661988" y="405589"/>
                    <a:pt x="667703" y="415114"/>
                    <a:pt x="667703" y="427497"/>
                  </a:cubicBezTo>
                  <a:cubicBezTo>
                    <a:pt x="667703" y="439879"/>
                    <a:pt x="659130" y="446547"/>
                    <a:pt x="647700" y="448452"/>
                  </a:cubicBezTo>
                  <a:cubicBezTo>
                    <a:pt x="635318" y="445594"/>
                    <a:pt x="627697" y="438927"/>
                    <a:pt x="627697" y="426544"/>
                  </a:cubicBezTo>
                  <a:cubicBezTo>
                    <a:pt x="628650" y="413209"/>
                    <a:pt x="636270" y="404637"/>
                    <a:pt x="648653" y="405589"/>
                  </a:cubicBezTo>
                  <a:close/>
                  <a:moveTo>
                    <a:pt x="369570" y="222709"/>
                  </a:moveTo>
                  <a:cubicBezTo>
                    <a:pt x="390525" y="221757"/>
                    <a:pt x="401003" y="235092"/>
                    <a:pt x="403860" y="254142"/>
                  </a:cubicBezTo>
                  <a:cubicBezTo>
                    <a:pt x="401003" y="273192"/>
                    <a:pt x="392430" y="287479"/>
                    <a:pt x="370522" y="287479"/>
                  </a:cubicBezTo>
                  <a:cubicBezTo>
                    <a:pt x="352425" y="287479"/>
                    <a:pt x="340995" y="276049"/>
                    <a:pt x="340043" y="257952"/>
                  </a:cubicBezTo>
                  <a:cubicBezTo>
                    <a:pt x="339090" y="237949"/>
                    <a:pt x="349568" y="224614"/>
                    <a:pt x="369570" y="2227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8A7AB5-787C-4299-9E09-3910C1EC3981}"/>
                </a:ext>
              </a:extLst>
            </p:cNvPr>
            <p:cNvSpPr/>
            <p:nvPr/>
          </p:nvSpPr>
          <p:spPr>
            <a:xfrm>
              <a:off x="4724632" y="4933950"/>
              <a:ext cx="827722" cy="899743"/>
            </a:xfrm>
            <a:custGeom>
              <a:avLst/>
              <a:gdLst>
                <a:gd name="connsiteX0" fmla="*/ 0 w 827722"/>
                <a:gd name="connsiteY0" fmla="*/ 453390 h 899743"/>
                <a:gd name="connsiteX1" fmla="*/ 532448 w 827722"/>
                <a:gd name="connsiteY1" fmla="*/ 895350 h 899743"/>
                <a:gd name="connsiteX2" fmla="*/ 575310 w 827722"/>
                <a:gd name="connsiteY2" fmla="*/ 867727 h 899743"/>
                <a:gd name="connsiteX3" fmla="*/ 827723 w 827722"/>
                <a:gd name="connsiteY3" fmla="*/ 0 h 899743"/>
                <a:gd name="connsiteX4" fmla="*/ 0 w 827722"/>
                <a:gd name="connsiteY4" fmla="*/ 453390 h 899743"/>
                <a:gd name="connsiteX5" fmla="*/ 344805 w 827722"/>
                <a:gd name="connsiteY5" fmla="*/ 579120 h 899743"/>
                <a:gd name="connsiteX6" fmla="*/ 325755 w 827722"/>
                <a:gd name="connsiteY6" fmla="*/ 561975 h 899743"/>
                <a:gd name="connsiteX7" fmla="*/ 344805 w 827722"/>
                <a:gd name="connsiteY7" fmla="*/ 541020 h 899743"/>
                <a:gd name="connsiteX8" fmla="*/ 365760 w 827722"/>
                <a:gd name="connsiteY8" fmla="*/ 560070 h 899743"/>
                <a:gd name="connsiteX9" fmla="*/ 344805 w 827722"/>
                <a:gd name="connsiteY9" fmla="*/ 579120 h 899743"/>
                <a:gd name="connsiteX10" fmla="*/ 550545 w 827722"/>
                <a:gd name="connsiteY10" fmla="*/ 488632 h 899743"/>
                <a:gd name="connsiteX11" fmla="*/ 525780 w 827722"/>
                <a:gd name="connsiteY11" fmla="*/ 466725 h 899743"/>
                <a:gd name="connsiteX12" fmla="*/ 546735 w 827722"/>
                <a:gd name="connsiteY12" fmla="*/ 444818 h 899743"/>
                <a:gd name="connsiteX13" fmla="*/ 569595 w 827722"/>
                <a:gd name="connsiteY13" fmla="*/ 464820 h 899743"/>
                <a:gd name="connsiteX14" fmla="*/ 550545 w 827722"/>
                <a:gd name="connsiteY14" fmla="*/ 488632 h 899743"/>
                <a:gd name="connsiteX15" fmla="*/ 594360 w 827722"/>
                <a:gd name="connsiteY15" fmla="*/ 300990 h 899743"/>
                <a:gd name="connsiteX16" fmla="*/ 561975 w 827722"/>
                <a:gd name="connsiteY16" fmla="*/ 263843 h 899743"/>
                <a:gd name="connsiteX17" fmla="*/ 596265 w 827722"/>
                <a:gd name="connsiteY17" fmla="*/ 232410 h 899743"/>
                <a:gd name="connsiteX18" fmla="*/ 628650 w 827722"/>
                <a:gd name="connsiteY18" fmla="*/ 269557 h 899743"/>
                <a:gd name="connsiteX19" fmla="*/ 594360 w 827722"/>
                <a:gd name="connsiteY19" fmla="*/ 300990 h 89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22" h="899743">
                  <a:moveTo>
                    <a:pt x="0" y="453390"/>
                  </a:moveTo>
                  <a:cubicBezTo>
                    <a:pt x="122873" y="665798"/>
                    <a:pt x="302895" y="809625"/>
                    <a:pt x="532448" y="895350"/>
                  </a:cubicBezTo>
                  <a:cubicBezTo>
                    <a:pt x="565785" y="907732"/>
                    <a:pt x="568643" y="892493"/>
                    <a:pt x="575310" y="867727"/>
                  </a:cubicBezTo>
                  <a:cubicBezTo>
                    <a:pt x="659130" y="578168"/>
                    <a:pt x="742950" y="288607"/>
                    <a:pt x="827723" y="0"/>
                  </a:cubicBezTo>
                  <a:cubicBezTo>
                    <a:pt x="548640" y="145732"/>
                    <a:pt x="274320" y="300038"/>
                    <a:pt x="0" y="453390"/>
                  </a:cubicBezTo>
                  <a:close/>
                  <a:moveTo>
                    <a:pt x="344805" y="579120"/>
                  </a:moveTo>
                  <a:cubicBezTo>
                    <a:pt x="334328" y="578168"/>
                    <a:pt x="326708" y="572452"/>
                    <a:pt x="325755" y="561975"/>
                  </a:cubicBezTo>
                  <a:cubicBezTo>
                    <a:pt x="324803" y="548640"/>
                    <a:pt x="332423" y="541973"/>
                    <a:pt x="344805" y="541020"/>
                  </a:cubicBezTo>
                  <a:cubicBezTo>
                    <a:pt x="358140" y="540068"/>
                    <a:pt x="363855" y="547688"/>
                    <a:pt x="365760" y="560070"/>
                  </a:cubicBezTo>
                  <a:cubicBezTo>
                    <a:pt x="364808" y="572452"/>
                    <a:pt x="359093" y="580073"/>
                    <a:pt x="344805" y="579120"/>
                  </a:cubicBezTo>
                  <a:close/>
                  <a:moveTo>
                    <a:pt x="550545" y="488632"/>
                  </a:moveTo>
                  <a:cubicBezTo>
                    <a:pt x="534353" y="491490"/>
                    <a:pt x="526733" y="480060"/>
                    <a:pt x="525780" y="466725"/>
                  </a:cubicBezTo>
                  <a:cubicBezTo>
                    <a:pt x="525780" y="454343"/>
                    <a:pt x="535305" y="445770"/>
                    <a:pt x="546735" y="444818"/>
                  </a:cubicBezTo>
                  <a:cubicBezTo>
                    <a:pt x="559118" y="443865"/>
                    <a:pt x="566738" y="453390"/>
                    <a:pt x="569595" y="464820"/>
                  </a:cubicBezTo>
                  <a:cubicBezTo>
                    <a:pt x="569595" y="477202"/>
                    <a:pt x="562928" y="486727"/>
                    <a:pt x="550545" y="488632"/>
                  </a:cubicBezTo>
                  <a:close/>
                  <a:moveTo>
                    <a:pt x="594360" y="300990"/>
                  </a:moveTo>
                  <a:cubicBezTo>
                    <a:pt x="571500" y="300990"/>
                    <a:pt x="561023" y="286702"/>
                    <a:pt x="561975" y="263843"/>
                  </a:cubicBezTo>
                  <a:cubicBezTo>
                    <a:pt x="562928" y="242888"/>
                    <a:pt x="575310" y="233363"/>
                    <a:pt x="596265" y="232410"/>
                  </a:cubicBezTo>
                  <a:cubicBezTo>
                    <a:pt x="617220" y="235268"/>
                    <a:pt x="630555" y="246698"/>
                    <a:pt x="628650" y="269557"/>
                  </a:cubicBezTo>
                  <a:cubicBezTo>
                    <a:pt x="626745" y="289560"/>
                    <a:pt x="614363" y="300990"/>
                    <a:pt x="594360" y="300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478554-849C-4E38-ACBF-F24EC8263926}"/>
                </a:ext>
              </a:extLst>
            </p:cNvPr>
            <p:cNvSpPr/>
            <p:nvPr/>
          </p:nvSpPr>
          <p:spPr>
            <a:xfrm>
              <a:off x="5669513" y="4415790"/>
              <a:ext cx="936748" cy="710806"/>
            </a:xfrm>
            <a:custGeom>
              <a:avLst/>
              <a:gdLst>
                <a:gd name="connsiteX0" fmla="*/ 826770 w 936748"/>
                <a:gd name="connsiteY0" fmla="*/ 0 h 710806"/>
                <a:gd name="connsiteX1" fmla="*/ 783907 w 936748"/>
                <a:gd name="connsiteY1" fmla="*/ 18097 h 710806"/>
                <a:gd name="connsiteX2" fmla="*/ 0 w 936748"/>
                <a:gd name="connsiteY2" fmla="*/ 448628 h 710806"/>
                <a:gd name="connsiteX3" fmla="*/ 15240 w 936748"/>
                <a:gd name="connsiteY3" fmla="*/ 458153 h 710806"/>
                <a:gd name="connsiteX4" fmla="*/ 871538 w 936748"/>
                <a:gd name="connsiteY4" fmla="*/ 707708 h 710806"/>
                <a:gd name="connsiteX5" fmla="*/ 913448 w 936748"/>
                <a:gd name="connsiteY5" fmla="*/ 680085 h 710806"/>
                <a:gd name="connsiteX6" fmla="*/ 826770 w 936748"/>
                <a:gd name="connsiteY6" fmla="*/ 0 h 710806"/>
                <a:gd name="connsiteX7" fmla="*/ 395288 w 936748"/>
                <a:gd name="connsiteY7" fmla="*/ 386715 h 710806"/>
                <a:gd name="connsiteX8" fmla="*/ 373380 w 936748"/>
                <a:gd name="connsiteY8" fmla="*/ 362903 h 710806"/>
                <a:gd name="connsiteX9" fmla="*/ 396240 w 936748"/>
                <a:gd name="connsiteY9" fmla="*/ 344805 h 710806"/>
                <a:gd name="connsiteX10" fmla="*/ 417195 w 936748"/>
                <a:gd name="connsiteY10" fmla="*/ 363855 h 710806"/>
                <a:gd name="connsiteX11" fmla="*/ 395288 w 936748"/>
                <a:gd name="connsiteY11" fmla="*/ 386715 h 710806"/>
                <a:gd name="connsiteX12" fmla="*/ 666750 w 936748"/>
                <a:gd name="connsiteY12" fmla="*/ 401003 h 710806"/>
                <a:gd name="connsiteX13" fmla="*/ 648653 w 936748"/>
                <a:gd name="connsiteY13" fmla="*/ 418147 h 710806"/>
                <a:gd name="connsiteX14" fmla="*/ 628650 w 936748"/>
                <a:gd name="connsiteY14" fmla="*/ 397192 h 710806"/>
                <a:gd name="connsiteX15" fmla="*/ 648653 w 936748"/>
                <a:gd name="connsiteY15" fmla="*/ 378142 h 710806"/>
                <a:gd name="connsiteX16" fmla="*/ 666750 w 936748"/>
                <a:gd name="connsiteY16" fmla="*/ 401003 h 710806"/>
                <a:gd name="connsiteX17" fmla="*/ 741997 w 936748"/>
                <a:gd name="connsiteY17" fmla="*/ 230505 h 710806"/>
                <a:gd name="connsiteX18" fmla="*/ 762000 w 936748"/>
                <a:gd name="connsiteY18" fmla="*/ 209550 h 710806"/>
                <a:gd name="connsiteX19" fmla="*/ 782003 w 936748"/>
                <a:gd name="connsiteY19" fmla="*/ 227647 h 710806"/>
                <a:gd name="connsiteX20" fmla="*/ 759143 w 936748"/>
                <a:gd name="connsiteY20" fmla="*/ 248603 h 710806"/>
                <a:gd name="connsiteX21" fmla="*/ 741997 w 936748"/>
                <a:gd name="connsiteY21" fmla="*/ 230505 h 710806"/>
                <a:gd name="connsiteX22" fmla="*/ 779145 w 936748"/>
                <a:gd name="connsiteY22" fmla="*/ 573405 h 710806"/>
                <a:gd name="connsiteX23" fmla="*/ 760095 w 936748"/>
                <a:gd name="connsiteY23" fmla="*/ 557212 h 710806"/>
                <a:gd name="connsiteX24" fmla="*/ 777240 w 936748"/>
                <a:gd name="connsiteY24" fmla="*/ 534353 h 710806"/>
                <a:gd name="connsiteX25" fmla="*/ 799147 w 936748"/>
                <a:gd name="connsiteY25" fmla="*/ 553403 h 710806"/>
                <a:gd name="connsiteX26" fmla="*/ 779145 w 936748"/>
                <a:gd name="connsiteY26" fmla="*/ 573405 h 71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748" h="710806">
                  <a:moveTo>
                    <a:pt x="826770" y="0"/>
                  </a:moveTo>
                  <a:cubicBezTo>
                    <a:pt x="809625" y="0"/>
                    <a:pt x="797243" y="11430"/>
                    <a:pt x="783907" y="18097"/>
                  </a:cubicBezTo>
                  <a:cubicBezTo>
                    <a:pt x="521970" y="161925"/>
                    <a:pt x="260985" y="304800"/>
                    <a:pt x="0" y="448628"/>
                  </a:cubicBezTo>
                  <a:cubicBezTo>
                    <a:pt x="4763" y="451485"/>
                    <a:pt x="9525" y="456247"/>
                    <a:pt x="15240" y="458153"/>
                  </a:cubicBezTo>
                  <a:cubicBezTo>
                    <a:pt x="300990" y="541020"/>
                    <a:pt x="586740" y="622935"/>
                    <a:pt x="871538" y="707708"/>
                  </a:cubicBezTo>
                  <a:cubicBezTo>
                    <a:pt x="903923" y="717233"/>
                    <a:pt x="908685" y="703897"/>
                    <a:pt x="913448" y="680085"/>
                  </a:cubicBezTo>
                  <a:cubicBezTo>
                    <a:pt x="962025" y="442913"/>
                    <a:pt x="935355" y="216217"/>
                    <a:pt x="826770" y="0"/>
                  </a:cubicBezTo>
                  <a:close/>
                  <a:moveTo>
                    <a:pt x="395288" y="386715"/>
                  </a:moveTo>
                  <a:cubicBezTo>
                    <a:pt x="381953" y="386715"/>
                    <a:pt x="371475" y="377190"/>
                    <a:pt x="373380" y="362903"/>
                  </a:cubicBezTo>
                  <a:cubicBezTo>
                    <a:pt x="375285" y="351472"/>
                    <a:pt x="383857" y="343853"/>
                    <a:pt x="396240" y="344805"/>
                  </a:cubicBezTo>
                  <a:cubicBezTo>
                    <a:pt x="408622" y="345757"/>
                    <a:pt x="413385" y="356235"/>
                    <a:pt x="417195" y="363855"/>
                  </a:cubicBezTo>
                  <a:cubicBezTo>
                    <a:pt x="414338" y="378142"/>
                    <a:pt x="406718" y="386715"/>
                    <a:pt x="395288" y="386715"/>
                  </a:cubicBezTo>
                  <a:close/>
                  <a:moveTo>
                    <a:pt x="666750" y="401003"/>
                  </a:moveTo>
                  <a:cubicBezTo>
                    <a:pt x="664845" y="411480"/>
                    <a:pt x="659130" y="418147"/>
                    <a:pt x="648653" y="418147"/>
                  </a:cubicBezTo>
                  <a:cubicBezTo>
                    <a:pt x="635318" y="418147"/>
                    <a:pt x="628650" y="410528"/>
                    <a:pt x="628650" y="397192"/>
                  </a:cubicBezTo>
                  <a:cubicBezTo>
                    <a:pt x="628650" y="382905"/>
                    <a:pt x="637222" y="379095"/>
                    <a:pt x="648653" y="378142"/>
                  </a:cubicBezTo>
                  <a:cubicBezTo>
                    <a:pt x="661988" y="381000"/>
                    <a:pt x="668655" y="387667"/>
                    <a:pt x="666750" y="401003"/>
                  </a:cubicBezTo>
                  <a:close/>
                  <a:moveTo>
                    <a:pt x="741997" y="230505"/>
                  </a:moveTo>
                  <a:cubicBezTo>
                    <a:pt x="741997" y="217170"/>
                    <a:pt x="748665" y="209550"/>
                    <a:pt x="762000" y="209550"/>
                  </a:cubicBezTo>
                  <a:cubicBezTo>
                    <a:pt x="775335" y="209550"/>
                    <a:pt x="780097" y="219075"/>
                    <a:pt x="782003" y="227647"/>
                  </a:cubicBezTo>
                  <a:cubicBezTo>
                    <a:pt x="780097" y="244792"/>
                    <a:pt x="771525" y="250507"/>
                    <a:pt x="759143" y="248603"/>
                  </a:cubicBezTo>
                  <a:cubicBezTo>
                    <a:pt x="748665" y="248603"/>
                    <a:pt x="741997" y="240982"/>
                    <a:pt x="741997" y="230505"/>
                  </a:cubicBezTo>
                  <a:close/>
                  <a:moveTo>
                    <a:pt x="779145" y="573405"/>
                  </a:moveTo>
                  <a:cubicBezTo>
                    <a:pt x="768668" y="573405"/>
                    <a:pt x="761047" y="567690"/>
                    <a:pt x="760095" y="557212"/>
                  </a:cubicBezTo>
                  <a:cubicBezTo>
                    <a:pt x="759143" y="544830"/>
                    <a:pt x="763905" y="535305"/>
                    <a:pt x="777240" y="534353"/>
                  </a:cubicBezTo>
                  <a:cubicBezTo>
                    <a:pt x="790575" y="533400"/>
                    <a:pt x="798195" y="540067"/>
                    <a:pt x="799147" y="553403"/>
                  </a:cubicBezTo>
                  <a:cubicBezTo>
                    <a:pt x="799147" y="565785"/>
                    <a:pt x="792480" y="573405"/>
                    <a:pt x="779145" y="573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F2B3B-10A2-43C3-91E0-806EE3B79486}"/>
                </a:ext>
              </a:extLst>
            </p:cNvPr>
            <p:cNvSpPr/>
            <p:nvPr/>
          </p:nvSpPr>
          <p:spPr>
            <a:xfrm>
              <a:off x="4638002" y="4008485"/>
              <a:ext cx="903875" cy="824499"/>
            </a:xfrm>
            <a:custGeom>
              <a:avLst/>
              <a:gdLst>
                <a:gd name="connsiteX0" fmla="*/ 31385 w 903875"/>
                <a:gd name="connsiteY0" fmla="*/ 571134 h 824499"/>
                <a:gd name="connsiteX1" fmla="*/ 423815 w 903875"/>
                <a:gd name="connsiteY1" fmla="*/ 683529 h 824499"/>
                <a:gd name="connsiteX2" fmla="*/ 903875 w 903875"/>
                <a:gd name="connsiteY2" fmla="*/ 824499 h 824499"/>
                <a:gd name="connsiteX3" fmla="*/ 460963 w 903875"/>
                <a:gd name="connsiteY3" fmla="*/ 18684 h 824499"/>
                <a:gd name="connsiteX4" fmla="*/ 413338 w 903875"/>
                <a:gd name="connsiteY4" fmla="*/ 13922 h 824499"/>
                <a:gd name="connsiteX5" fmla="*/ 4715 w 903875"/>
                <a:gd name="connsiteY5" fmla="*/ 524462 h 824499"/>
                <a:gd name="connsiteX6" fmla="*/ 31385 w 903875"/>
                <a:gd name="connsiteY6" fmla="*/ 571134 h 824499"/>
                <a:gd name="connsiteX7" fmla="*/ 637175 w 903875"/>
                <a:gd name="connsiteY7" fmla="*/ 593995 h 824499"/>
                <a:gd name="connsiteX8" fmla="*/ 659083 w 903875"/>
                <a:gd name="connsiteY8" fmla="*/ 614949 h 824499"/>
                <a:gd name="connsiteX9" fmla="*/ 639080 w 903875"/>
                <a:gd name="connsiteY9" fmla="*/ 636857 h 824499"/>
                <a:gd name="connsiteX10" fmla="*/ 617173 w 903875"/>
                <a:gd name="connsiteY10" fmla="*/ 615902 h 824499"/>
                <a:gd name="connsiteX11" fmla="*/ 637175 w 903875"/>
                <a:gd name="connsiteY11" fmla="*/ 593995 h 824499"/>
                <a:gd name="connsiteX12" fmla="*/ 446675 w 903875"/>
                <a:gd name="connsiteY12" fmla="*/ 378729 h 824499"/>
                <a:gd name="connsiteX13" fmla="*/ 425720 w 903875"/>
                <a:gd name="connsiteY13" fmla="*/ 398732 h 824499"/>
                <a:gd name="connsiteX14" fmla="*/ 404765 w 903875"/>
                <a:gd name="connsiteY14" fmla="*/ 378729 h 824499"/>
                <a:gd name="connsiteX15" fmla="*/ 426673 w 903875"/>
                <a:gd name="connsiteY15" fmla="*/ 357774 h 824499"/>
                <a:gd name="connsiteX16" fmla="*/ 446675 w 903875"/>
                <a:gd name="connsiteY16" fmla="*/ 378729 h 824499"/>
                <a:gd name="connsiteX17" fmla="*/ 414290 w 903875"/>
                <a:gd name="connsiteY17" fmla="*/ 215852 h 824499"/>
                <a:gd name="connsiteX18" fmla="*/ 432388 w 903875"/>
                <a:gd name="connsiteY18" fmla="*/ 232997 h 824499"/>
                <a:gd name="connsiteX19" fmla="*/ 413338 w 903875"/>
                <a:gd name="connsiteY19" fmla="*/ 254904 h 824499"/>
                <a:gd name="connsiteX20" fmla="*/ 393335 w 903875"/>
                <a:gd name="connsiteY20" fmla="*/ 234902 h 824499"/>
                <a:gd name="connsiteX21" fmla="*/ 414290 w 903875"/>
                <a:gd name="connsiteY21" fmla="*/ 215852 h 824499"/>
                <a:gd name="connsiteX22" fmla="*/ 228553 w 903875"/>
                <a:gd name="connsiteY22" fmla="*/ 431117 h 824499"/>
                <a:gd name="connsiteX23" fmla="*/ 265700 w 903875"/>
                <a:gd name="connsiteY23" fmla="*/ 470170 h 824499"/>
                <a:gd name="connsiteX24" fmla="*/ 226648 w 903875"/>
                <a:gd name="connsiteY24" fmla="*/ 504459 h 824499"/>
                <a:gd name="connsiteX25" fmla="*/ 191405 w 903875"/>
                <a:gd name="connsiteY25" fmla="*/ 470170 h 824499"/>
                <a:gd name="connsiteX26" fmla="*/ 228553 w 903875"/>
                <a:gd name="connsiteY26" fmla="*/ 431117 h 8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3875" h="824499">
                  <a:moveTo>
                    <a:pt x="31385" y="571134"/>
                  </a:moveTo>
                  <a:cubicBezTo>
                    <a:pt x="162830" y="607329"/>
                    <a:pt x="293323" y="646382"/>
                    <a:pt x="423815" y="683529"/>
                  </a:cubicBezTo>
                  <a:cubicBezTo>
                    <a:pt x="580025" y="729249"/>
                    <a:pt x="736235" y="774970"/>
                    <a:pt x="903875" y="824499"/>
                  </a:cubicBezTo>
                  <a:cubicBezTo>
                    <a:pt x="751475" y="548274"/>
                    <a:pt x="605743" y="284432"/>
                    <a:pt x="460963" y="18684"/>
                  </a:cubicBezTo>
                  <a:cubicBezTo>
                    <a:pt x="443818" y="-12748"/>
                    <a:pt x="430483" y="2492"/>
                    <a:pt x="413338" y="13922"/>
                  </a:cubicBezTo>
                  <a:cubicBezTo>
                    <a:pt x="219980" y="138699"/>
                    <a:pt x="85678" y="309197"/>
                    <a:pt x="4715" y="524462"/>
                  </a:cubicBezTo>
                  <a:cubicBezTo>
                    <a:pt x="-6715" y="555895"/>
                    <a:pt x="2810" y="563514"/>
                    <a:pt x="31385" y="571134"/>
                  </a:cubicBezTo>
                  <a:close/>
                  <a:moveTo>
                    <a:pt x="637175" y="593995"/>
                  </a:moveTo>
                  <a:cubicBezTo>
                    <a:pt x="648605" y="593995"/>
                    <a:pt x="659083" y="601614"/>
                    <a:pt x="659083" y="614949"/>
                  </a:cubicBezTo>
                  <a:cubicBezTo>
                    <a:pt x="659083" y="627332"/>
                    <a:pt x="650510" y="634952"/>
                    <a:pt x="639080" y="636857"/>
                  </a:cubicBezTo>
                  <a:cubicBezTo>
                    <a:pt x="624793" y="635904"/>
                    <a:pt x="617173" y="627332"/>
                    <a:pt x="617173" y="615902"/>
                  </a:cubicBezTo>
                  <a:cubicBezTo>
                    <a:pt x="616220" y="602567"/>
                    <a:pt x="624793" y="593042"/>
                    <a:pt x="637175" y="593995"/>
                  </a:cubicBezTo>
                  <a:close/>
                  <a:moveTo>
                    <a:pt x="446675" y="378729"/>
                  </a:moveTo>
                  <a:cubicBezTo>
                    <a:pt x="446675" y="391112"/>
                    <a:pt x="438103" y="398732"/>
                    <a:pt x="425720" y="398732"/>
                  </a:cubicBezTo>
                  <a:cubicBezTo>
                    <a:pt x="413338" y="398732"/>
                    <a:pt x="404765" y="391112"/>
                    <a:pt x="404765" y="378729"/>
                  </a:cubicBezTo>
                  <a:cubicBezTo>
                    <a:pt x="404765" y="366347"/>
                    <a:pt x="413338" y="359679"/>
                    <a:pt x="426673" y="357774"/>
                  </a:cubicBezTo>
                  <a:cubicBezTo>
                    <a:pt x="438103" y="359679"/>
                    <a:pt x="447628" y="366347"/>
                    <a:pt x="446675" y="378729"/>
                  </a:cubicBezTo>
                  <a:close/>
                  <a:moveTo>
                    <a:pt x="414290" y="215852"/>
                  </a:moveTo>
                  <a:cubicBezTo>
                    <a:pt x="424768" y="215852"/>
                    <a:pt x="432388" y="221567"/>
                    <a:pt x="432388" y="232997"/>
                  </a:cubicBezTo>
                  <a:cubicBezTo>
                    <a:pt x="432388" y="245379"/>
                    <a:pt x="427625" y="253952"/>
                    <a:pt x="413338" y="254904"/>
                  </a:cubicBezTo>
                  <a:cubicBezTo>
                    <a:pt x="400955" y="253952"/>
                    <a:pt x="393335" y="247284"/>
                    <a:pt x="393335" y="234902"/>
                  </a:cubicBezTo>
                  <a:cubicBezTo>
                    <a:pt x="393335" y="221567"/>
                    <a:pt x="401908" y="214899"/>
                    <a:pt x="414290" y="215852"/>
                  </a:cubicBezTo>
                  <a:close/>
                  <a:moveTo>
                    <a:pt x="228553" y="431117"/>
                  </a:moveTo>
                  <a:cubicBezTo>
                    <a:pt x="252365" y="431117"/>
                    <a:pt x="266653" y="447309"/>
                    <a:pt x="265700" y="470170"/>
                  </a:cubicBezTo>
                  <a:cubicBezTo>
                    <a:pt x="264748" y="490172"/>
                    <a:pt x="251413" y="504459"/>
                    <a:pt x="226648" y="504459"/>
                  </a:cubicBezTo>
                  <a:cubicBezTo>
                    <a:pt x="206645" y="502554"/>
                    <a:pt x="192358" y="493982"/>
                    <a:pt x="191405" y="470170"/>
                  </a:cubicBezTo>
                  <a:cubicBezTo>
                    <a:pt x="191405" y="445404"/>
                    <a:pt x="205693" y="432070"/>
                    <a:pt x="228553" y="4311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986516-A079-404A-BED7-AC391B78DFD1}"/>
                </a:ext>
              </a:extLst>
            </p:cNvPr>
            <p:cNvSpPr/>
            <p:nvPr/>
          </p:nvSpPr>
          <p:spPr>
            <a:xfrm>
              <a:off x="4583380" y="4625646"/>
              <a:ext cx="934684" cy="707484"/>
            </a:xfrm>
            <a:custGeom>
              <a:avLst/>
              <a:gdLst>
                <a:gd name="connsiteX0" fmla="*/ 631790 w 934684"/>
                <a:gd name="connsiteY0" fmla="*/ 429271 h 707484"/>
                <a:gd name="connsiteX1" fmla="*/ 934685 w 934684"/>
                <a:gd name="connsiteY1" fmla="*/ 262583 h 707484"/>
                <a:gd name="connsiteX2" fmla="*/ 926112 w 934684"/>
                <a:gd name="connsiteY2" fmla="*/ 253058 h 707484"/>
                <a:gd name="connsiteX3" fmla="*/ 65052 w 934684"/>
                <a:gd name="connsiteY3" fmla="*/ 2550 h 707484"/>
                <a:gd name="connsiteX4" fmla="*/ 25047 w 934684"/>
                <a:gd name="connsiteY4" fmla="*/ 30173 h 707484"/>
                <a:gd name="connsiteX5" fmla="*/ 97437 w 934684"/>
                <a:gd name="connsiteY5" fmla="*/ 683588 h 707484"/>
                <a:gd name="connsiteX6" fmla="*/ 145062 w 934684"/>
                <a:gd name="connsiteY6" fmla="*/ 698828 h 707484"/>
                <a:gd name="connsiteX7" fmla="*/ 631790 w 934684"/>
                <a:gd name="connsiteY7" fmla="*/ 429271 h 707484"/>
                <a:gd name="connsiteX8" fmla="*/ 402237 w 934684"/>
                <a:gd name="connsiteY8" fmla="*/ 363548 h 707484"/>
                <a:gd name="connsiteX9" fmla="*/ 433670 w 934684"/>
                <a:gd name="connsiteY9" fmla="*/ 334021 h 707484"/>
                <a:gd name="connsiteX10" fmla="*/ 467007 w 934684"/>
                <a:gd name="connsiteY10" fmla="*/ 364501 h 707484"/>
                <a:gd name="connsiteX11" fmla="*/ 432717 w 934684"/>
                <a:gd name="connsiteY11" fmla="*/ 398791 h 707484"/>
                <a:gd name="connsiteX12" fmla="*/ 402237 w 934684"/>
                <a:gd name="connsiteY12" fmla="*/ 363548 h 707484"/>
                <a:gd name="connsiteX13" fmla="*/ 277460 w 934684"/>
                <a:gd name="connsiteY13" fmla="*/ 220673 h 707484"/>
                <a:gd name="connsiteX14" fmla="*/ 302225 w 934684"/>
                <a:gd name="connsiteY14" fmla="*/ 240675 h 707484"/>
                <a:gd name="connsiteX15" fmla="*/ 282222 w 934684"/>
                <a:gd name="connsiteY15" fmla="*/ 262583 h 707484"/>
                <a:gd name="connsiteX16" fmla="*/ 259362 w 934684"/>
                <a:gd name="connsiteY16" fmla="*/ 243533 h 707484"/>
                <a:gd name="connsiteX17" fmla="*/ 277460 w 934684"/>
                <a:gd name="connsiteY17" fmla="*/ 220673 h 707484"/>
                <a:gd name="connsiteX18" fmla="*/ 183162 w 934684"/>
                <a:gd name="connsiteY18" fmla="*/ 366405 h 707484"/>
                <a:gd name="connsiteX19" fmla="*/ 236502 w 934684"/>
                <a:gd name="connsiteY19" fmla="*/ 415935 h 707484"/>
                <a:gd name="connsiteX20" fmla="*/ 184115 w 934684"/>
                <a:gd name="connsiteY20" fmla="*/ 465466 h 707484"/>
                <a:gd name="connsiteX21" fmla="*/ 136490 w 934684"/>
                <a:gd name="connsiteY21" fmla="*/ 416888 h 707484"/>
                <a:gd name="connsiteX22" fmla="*/ 183162 w 934684"/>
                <a:gd name="connsiteY22" fmla="*/ 366405 h 7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684" h="707484">
                  <a:moveTo>
                    <a:pt x="631790" y="429271"/>
                  </a:moveTo>
                  <a:cubicBezTo>
                    <a:pt x="732755" y="374026"/>
                    <a:pt x="832767" y="317828"/>
                    <a:pt x="934685" y="262583"/>
                  </a:cubicBezTo>
                  <a:cubicBezTo>
                    <a:pt x="929922" y="256868"/>
                    <a:pt x="928970" y="253058"/>
                    <a:pt x="926112" y="253058"/>
                  </a:cubicBezTo>
                  <a:cubicBezTo>
                    <a:pt x="639410" y="169238"/>
                    <a:pt x="352707" y="86371"/>
                    <a:pt x="65052" y="2550"/>
                  </a:cubicBezTo>
                  <a:cubicBezTo>
                    <a:pt x="38382" y="-5069"/>
                    <a:pt x="30762" y="4456"/>
                    <a:pt x="25047" y="30173"/>
                  </a:cubicBezTo>
                  <a:cubicBezTo>
                    <a:pt x="-25435" y="256868"/>
                    <a:pt x="1235" y="473085"/>
                    <a:pt x="97437" y="683588"/>
                  </a:cubicBezTo>
                  <a:cubicBezTo>
                    <a:pt x="108867" y="709305"/>
                    <a:pt x="118392" y="714068"/>
                    <a:pt x="145062" y="698828"/>
                  </a:cubicBezTo>
                  <a:cubicBezTo>
                    <a:pt x="306035" y="607388"/>
                    <a:pt x="468912" y="518805"/>
                    <a:pt x="631790" y="429271"/>
                  </a:cubicBezTo>
                  <a:close/>
                  <a:moveTo>
                    <a:pt x="402237" y="363548"/>
                  </a:moveTo>
                  <a:cubicBezTo>
                    <a:pt x="404142" y="346403"/>
                    <a:pt x="415572" y="334973"/>
                    <a:pt x="433670" y="334021"/>
                  </a:cubicBezTo>
                  <a:cubicBezTo>
                    <a:pt x="455577" y="333068"/>
                    <a:pt x="464150" y="347355"/>
                    <a:pt x="467007" y="364501"/>
                  </a:cubicBezTo>
                  <a:cubicBezTo>
                    <a:pt x="464150" y="386408"/>
                    <a:pt x="453672" y="399743"/>
                    <a:pt x="432717" y="398791"/>
                  </a:cubicBezTo>
                  <a:cubicBezTo>
                    <a:pt x="413667" y="397838"/>
                    <a:pt x="400332" y="383551"/>
                    <a:pt x="402237" y="363548"/>
                  </a:cubicBezTo>
                  <a:close/>
                  <a:moveTo>
                    <a:pt x="277460" y="220673"/>
                  </a:moveTo>
                  <a:cubicBezTo>
                    <a:pt x="292700" y="217816"/>
                    <a:pt x="301272" y="227341"/>
                    <a:pt x="302225" y="240675"/>
                  </a:cubicBezTo>
                  <a:cubicBezTo>
                    <a:pt x="303177" y="253058"/>
                    <a:pt x="292700" y="258773"/>
                    <a:pt x="282222" y="262583"/>
                  </a:cubicBezTo>
                  <a:cubicBezTo>
                    <a:pt x="269840" y="261630"/>
                    <a:pt x="261267" y="254963"/>
                    <a:pt x="259362" y="243533"/>
                  </a:cubicBezTo>
                  <a:cubicBezTo>
                    <a:pt x="257457" y="230198"/>
                    <a:pt x="266030" y="222578"/>
                    <a:pt x="277460" y="220673"/>
                  </a:cubicBezTo>
                  <a:close/>
                  <a:moveTo>
                    <a:pt x="183162" y="366405"/>
                  </a:moveTo>
                  <a:cubicBezTo>
                    <a:pt x="213642" y="365453"/>
                    <a:pt x="230787" y="385455"/>
                    <a:pt x="236502" y="415935"/>
                  </a:cubicBezTo>
                  <a:cubicBezTo>
                    <a:pt x="231740" y="445463"/>
                    <a:pt x="214595" y="466418"/>
                    <a:pt x="184115" y="465466"/>
                  </a:cubicBezTo>
                  <a:cubicBezTo>
                    <a:pt x="155540" y="464513"/>
                    <a:pt x="137442" y="444510"/>
                    <a:pt x="136490" y="416888"/>
                  </a:cubicBezTo>
                  <a:cubicBezTo>
                    <a:pt x="136490" y="387360"/>
                    <a:pt x="155540" y="367358"/>
                    <a:pt x="183162" y="366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89029D-4011-4AC1-AEE8-899D9A345259}"/>
                </a:ext>
              </a:extLst>
            </p:cNvPr>
            <p:cNvSpPr/>
            <p:nvPr/>
          </p:nvSpPr>
          <p:spPr>
            <a:xfrm>
              <a:off x="5343383" y="4952047"/>
              <a:ext cx="709740" cy="934020"/>
            </a:xfrm>
            <a:custGeom>
              <a:avLst/>
              <a:gdLst>
                <a:gd name="connsiteX0" fmla="*/ 263264 w 709740"/>
                <a:gd name="connsiteY0" fmla="*/ 0 h 934020"/>
                <a:gd name="connsiteX1" fmla="*/ 256597 w 709740"/>
                <a:gd name="connsiteY1" fmla="*/ 6667 h 934020"/>
                <a:gd name="connsiteX2" fmla="*/ 2279 w 709740"/>
                <a:gd name="connsiteY2" fmla="*/ 875347 h 934020"/>
                <a:gd name="connsiteX3" fmla="*/ 26092 w 709740"/>
                <a:gd name="connsiteY3" fmla="*/ 909638 h 934020"/>
                <a:gd name="connsiteX4" fmla="*/ 688079 w 709740"/>
                <a:gd name="connsiteY4" fmla="*/ 836295 h 934020"/>
                <a:gd name="connsiteX5" fmla="*/ 703319 w 709740"/>
                <a:gd name="connsiteY5" fmla="*/ 795338 h 934020"/>
                <a:gd name="connsiteX6" fmla="*/ 263264 w 709740"/>
                <a:gd name="connsiteY6" fmla="*/ 0 h 934020"/>
                <a:gd name="connsiteX7" fmla="*/ 336607 w 709740"/>
                <a:gd name="connsiteY7" fmla="*/ 320992 h 934020"/>
                <a:gd name="connsiteX8" fmla="*/ 355657 w 709740"/>
                <a:gd name="connsiteY8" fmla="*/ 342900 h 934020"/>
                <a:gd name="connsiteX9" fmla="*/ 332797 w 709740"/>
                <a:gd name="connsiteY9" fmla="*/ 360045 h 934020"/>
                <a:gd name="connsiteX10" fmla="*/ 316604 w 709740"/>
                <a:gd name="connsiteY10" fmla="*/ 340995 h 934020"/>
                <a:gd name="connsiteX11" fmla="*/ 336607 w 709740"/>
                <a:gd name="connsiteY11" fmla="*/ 320992 h 934020"/>
                <a:gd name="connsiteX12" fmla="*/ 257549 w 709740"/>
                <a:gd name="connsiteY12" fmla="*/ 541972 h 934020"/>
                <a:gd name="connsiteX13" fmla="*/ 239452 w 709740"/>
                <a:gd name="connsiteY13" fmla="*/ 524827 h 934020"/>
                <a:gd name="connsiteX14" fmla="*/ 258502 w 709740"/>
                <a:gd name="connsiteY14" fmla="*/ 502920 h 934020"/>
                <a:gd name="connsiteX15" fmla="*/ 278504 w 709740"/>
                <a:gd name="connsiteY15" fmla="*/ 521970 h 934020"/>
                <a:gd name="connsiteX16" fmla="*/ 257549 w 709740"/>
                <a:gd name="connsiteY16" fmla="*/ 541972 h 934020"/>
                <a:gd name="connsiteX17" fmla="*/ 339464 w 709740"/>
                <a:gd name="connsiteY17" fmla="*/ 722947 h 934020"/>
                <a:gd name="connsiteX18" fmla="*/ 295649 w 709740"/>
                <a:gd name="connsiteY18" fmla="*/ 678180 h 934020"/>
                <a:gd name="connsiteX19" fmla="*/ 342322 w 709740"/>
                <a:gd name="connsiteY19" fmla="*/ 630555 h 934020"/>
                <a:gd name="connsiteX20" fmla="*/ 389947 w 709740"/>
                <a:gd name="connsiteY20" fmla="*/ 679132 h 934020"/>
                <a:gd name="connsiteX21" fmla="*/ 339464 w 709740"/>
                <a:gd name="connsiteY21" fmla="*/ 722947 h 934020"/>
                <a:gd name="connsiteX22" fmla="*/ 527107 w 709740"/>
                <a:gd name="connsiteY22" fmla="*/ 795338 h 934020"/>
                <a:gd name="connsiteX23" fmla="*/ 505199 w 709740"/>
                <a:gd name="connsiteY23" fmla="*/ 775335 h 934020"/>
                <a:gd name="connsiteX24" fmla="*/ 523297 w 709740"/>
                <a:gd name="connsiteY24" fmla="*/ 752475 h 934020"/>
                <a:gd name="connsiteX25" fmla="*/ 545204 w 709740"/>
                <a:gd name="connsiteY25" fmla="*/ 771525 h 934020"/>
                <a:gd name="connsiteX26" fmla="*/ 527107 w 709740"/>
                <a:gd name="connsiteY26" fmla="*/ 795338 h 9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740" h="934020">
                  <a:moveTo>
                    <a:pt x="263264" y="0"/>
                  </a:moveTo>
                  <a:cubicBezTo>
                    <a:pt x="258502" y="4763"/>
                    <a:pt x="256597" y="4763"/>
                    <a:pt x="256597" y="6667"/>
                  </a:cubicBezTo>
                  <a:cubicBezTo>
                    <a:pt x="171824" y="296227"/>
                    <a:pt x="87052" y="585788"/>
                    <a:pt x="2279" y="875347"/>
                  </a:cubicBezTo>
                  <a:cubicBezTo>
                    <a:pt x="-5341" y="900113"/>
                    <a:pt x="7042" y="905827"/>
                    <a:pt x="26092" y="909638"/>
                  </a:cubicBezTo>
                  <a:cubicBezTo>
                    <a:pt x="254692" y="957263"/>
                    <a:pt x="475672" y="936307"/>
                    <a:pt x="688079" y="836295"/>
                  </a:cubicBezTo>
                  <a:cubicBezTo>
                    <a:pt x="708082" y="826770"/>
                    <a:pt x="716654" y="820102"/>
                    <a:pt x="703319" y="795338"/>
                  </a:cubicBezTo>
                  <a:cubicBezTo>
                    <a:pt x="555682" y="531495"/>
                    <a:pt x="410902" y="266700"/>
                    <a:pt x="263264" y="0"/>
                  </a:cubicBezTo>
                  <a:close/>
                  <a:moveTo>
                    <a:pt x="336607" y="320992"/>
                  </a:moveTo>
                  <a:cubicBezTo>
                    <a:pt x="349942" y="320992"/>
                    <a:pt x="355657" y="330517"/>
                    <a:pt x="355657" y="342900"/>
                  </a:cubicBezTo>
                  <a:cubicBezTo>
                    <a:pt x="353752" y="356235"/>
                    <a:pt x="345179" y="361950"/>
                    <a:pt x="332797" y="360045"/>
                  </a:cubicBezTo>
                  <a:cubicBezTo>
                    <a:pt x="322319" y="359092"/>
                    <a:pt x="315652" y="351472"/>
                    <a:pt x="316604" y="340995"/>
                  </a:cubicBezTo>
                  <a:cubicBezTo>
                    <a:pt x="315652" y="327660"/>
                    <a:pt x="323272" y="320992"/>
                    <a:pt x="336607" y="320992"/>
                  </a:cubicBezTo>
                  <a:close/>
                  <a:moveTo>
                    <a:pt x="257549" y="541972"/>
                  </a:moveTo>
                  <a:cubicBezTo>
                    <a:pt x="247072" y="541020"/>
                    <a:pt x="239452" y="535305"/>
                    <a:pt x="239452" y="524827"/>
                  </a:cubicBezTo>
                  <a:cubicBezTo>
                    <a:pt x="239452" y="512445"/>
                    <a:pt x="245167" y="503872"/>
                    <a:pt x="258502" y="502920"/>
                  </a:cubicBezTo>
                  <a:cubicBezTo>
                    <a:pt x="271837" y="501967"/>
                    <a:pt x="277552" y="510540"/>
                    <a:pt x="278504" y="521970"/>
                  </a:cubicBezTo>
                  <a:cubicBezTo>
                    <a:pt x="278504" y="537210"/>
                    <a:pt x="270884" y="542925"/>
                    <a:pt x="257549" y="541972"/>
                  </a:cubicBezTo>
                  <a:close/>
                  <a:moveTo>
                    <a:pt x="339464" y="722947"/>
                  </a:moveTo>
                  <a:cubicBezTo>
                    <a:pt x="311842" y="721042"/>
                    <a:pt x="296602" y="705802"/>
                    <a:pt x="295649" y="678180"/>
                  </a:cubicBezTo>
                  <a:cubicBezTo>
                    <a:pt x="294697" y="646747"/>
                    <a:pt x="314699" y="630555"/>
                    <a:pt x="342322" y="630555"/>
                  </a:cubicBezTo>
                  <a:cubicBezTo>
                    <a:pt x="370897" y="630555"/>
                    <a:pt x="386137" y="650557"/>
                    <a:pt x="389947" y="679132"/>
                  </a:cubicBezTo>
                  <a:cubicBezTo>
                    <a:pt x="384232" y="705802"/>
                    <a:pt x="370897" y="724852"/>
                    <a:pt x="339464" y="722947"/>
                  </a:cubicBezTo>
                  <a:close/>
                  <a:moveTo>
                    <a:pt x="527107" y="795338"/>
                  </a:moveTo>
                  <a:cubicBezTo>
                    <a:pt x="514724" y="794385"/>
                    <a:pt x="507104" y="788670"/>
                    <a:pt x="505199" y="775335"/>
                  </a:cubicBezTo>
                  <a:cubicBezTo>
                    <a:pt x="503294" y="762000"/>
                    <a:pt x="510914" y="753427"/>
                    <a:pt x="523297" y="752475"/>
                  </a:cubicBezTo>
                  <a:cubicBezTo>
                    <a:pt x="535679" y="750570"/>
                    <a:pt x="543299" y="759142"/>
                    <a:pt x="545204" y="771525"/>
                  </a:cubicBezTo>
                  <a:cubicBezTo>
                    <a:pt x="547109" y="784860"/>
                    <a:pt x="539489" y="791527"/>
                    <a:pt x="527107" y="7953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21FF8B-D006-40A2-BDA0-CA1B61B8E1B3}"/>
                </a:ext>
              </a:extLst>
            </p:cNvPr>
            <p:cNvSpPr/>
            <p:nvPr/>
          </p:nvSpPr>
          <p:spPr>
            <a:xfrm>
              <a:off x="5648557" y="4919662"/>
              <a:ext cx="899697" cy="824043"/>
            </a:xfrm>
            <a:custGeom>
              <a:avLst/>
              <a:gdLst>
                <a:gd name="connsiteX0" fmla="*/ 815340 w 899697"/>
                <a:gd name="connsiteY0" fmla="*/ 236220 h 824043"/>
                <a:gd name="connsiteX1" fmla="*/ 810578 w 899697"/>
                <a:gd name="connsiteY1" fmla="*/ 234315 h 824043"/>
                <a:gd name="connsiteX2" fmla="*/ 0 w 899697"/>
                <a:gd name="connsiteY2" fmla="*/ 0 h 824043"/>
                <a:gd name="connsiteX3" fmla="*/ 443865 w 899697"/>
                <a:gd name="connsiteY3" fmla="*/ 806768 h 824043"/>
                <a:gd name="connsiteX4" fmla="*/ 487680 w 899697"/>
                <a:gd name="connsiteY4" fmla="*/ 811530 h 824043"/>
                <a:gd name="connsiteX5" fmla="*/ 872490 w 899697"/>
                <a:gd name="connsiteY5" fmla="*/ 363855 h 824043"/>
                <a:gd name="connsiteX6" fmla="*/ 815340 w 899697"/>
                <a:gd name="connsiteY6" fmla="*/ 236220 h 824043"/>
                <a:gd name="connsiteX7" fmla="*/ 323850 w 899697"/>
                <a:gd name="connsiteY7" fmla="*/ 217170 h 824043"/>
                <a:gd name="connsiteX8" fmla="*/ 288608 w 899697"/>
                <a:gd name="connsiteY8" fmla="*/ 247650 h 824043"/>
                <a:gd name="connsiteX9" fmla="*/ 259080 w 899697"/>
                <a:gd name="connsiteY9" fmla="*/ 215265 h 824043"/>
                <a:gd name="connsiteX10" fmla="*/ 292418 w 899697"/>
                <a:gd name="connsiteY10" fmla="*/ 181927 h 824043"/>
                <a:gd name="connsiteX11" fmla="*/ 323850 w 899697"/>
                <a:gd name="connsiteY11" fmla="*/ 217170 h 824043"/>
                <a:gd name="connsiteX12" fmla="*/ 476250 w 899697"/>
                <a:gd name="connsiteY12" fmla="*/ 555307 h 824043"/>
                <a:gd name="connsiteX13" fmla="*/ 451485 w 899697"/>
                <a:gd name="connsiteY13" fmla="*/ 536257 h 824043"/>
                <a:gd name="connsiteX14" fmla="*/ 471488 w 899697"/>
                <a:gd name="connsiteY14" fmla="*/ 515302 h 824043"/>
                <a:gd name="connsiteX15" fmla="*/ 493395 w 899697"/>
                <a:gd name="connsiteY15" fmla="*/ 534352 h 824043"/>
                <a:gd name="connsiteX16" fmla="*/ 476250 w 899697"/>
                <a:gd name="connsiteY16" fmla="*/ 555307 h 824043"/>
                <a:gd name="connsiteX17" fmla="*/ 662940 w 899697"/>
                <a:gd name="connsiteY17" fmla="*/ 445770 h 824043"/>
                <a:gd name="connsiteX18" fmla="*/ 619125 w 899697"/>
                <a:gd name="connsiteY18" fmla="*/ 388620 h 824043"/>
                <a:gd name="connsiteX19" fmla="*/ 668655 w 899697"/>
                <a:gd name="connsiteY19" fmla="*/ 348615 h 824043"/>
                <a:gd name="connsiteX20" fmla="*/ 715328 w 899697"/>
                <a:gd name="connsiteY20" fmla="*/ 398145 h 824043"/>
                <a:gd name="connsiteX21" fmla="*/ 662940 w 899697"/>
                <a:gd name="connsiteY21" fmla="*/ 445770 h 8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9697" h="824043">
                  <a:moveTo>
                    <a:pt x="815340" y="236220"/>
                  </a:moveTo>
                  <a:cubicBezTo>
                    <a:pt x="813435" y="236220"/>
                    <a:pt x="812483" y="235268"/>
                    <a:pt x="810578" y="234315"/>
                  </a:cubicBezTo>
                  <a:cubicBezTo>
                    <a:pt x="543878" y="157163"/>
                    <a:pt x="276225" y="80010"/>
                    <a:pt x="0" y="0"/>
                  </a:cubicBezTo>
                  <a:cubicBezTo>
                    <a:pt x="151448" y="274320"/>
                    <a:pt x="298133" y="540068"/>
                    <a:pt x="443865" y="806768"/>
                  </a:cubicBezTo>
                  <a:cubicBezTo>
                    <a:pt x="460058" y="836295"/>
                    <a:pt x="472440" y="821055"/>
                    <a:pt x="487680" y="811530"/>
                  </a:cubicBezTo>
                  <a:cubicBezTo>
                    <a:pt x="660083" y="701040"/>
                    <a:pt x="789623" y="551498"/>
                    <a:pt x="872490" y="363855"/>
                  </a:cubicBezTo>
                  <a:cubicBezTo>
                    <a:pt x="915353" y="264795"/>
                    <a:pt x="915353" y="264795"/>
                    <a:pt x="815340" y="236220"/>
                  </a:cubicBezTo>
                  <a:close/>
                  <a:moveTo>
                    <a:pt x="323850" y="217170"/>
                  </a:moveTo>
                  <a:cubicBezTo>
                    <a:pt x="321945" y="237173"/>
                    <a:pt x="308610" y="249555"/>
                    <a:pt x="288608" y="247650"/>
                  </a:cubicBezTo>
                  <a:cubicBezTo>
                    <a:pt x="271463" y="245745"/>
                    <a:pt x="259080" y="233363"/>
                    <a:pt x="259080" y="215265"/>
                  </a:cubicBezTo>
                  <a:cubicBezTo>
                    <a:pt x="259080" y="195263"/>
                    <a:pt x="272415" y="184785"/>
                    <a:pt x="292418" y="181927"/>
                  </a:cubicBezTo>
                  <a:cubicBezTo>
                    <a:pt x="312420" y="186690"/>
                    <a:pt x="325755" y="197168"/>
                    <a:pt x="323850" y="217170"/>
                  </a:cubicBezTo>
                  <a:close/>
                  <a:moveTo>
                    <a:pt x="476250" y="555307"/>
                  </a:moveTo>
                  <a:cubicBezTo>
                    <a:pt x="461010" y="555307"/>
                    <a:pt x="452438" y="548640"/>
                    <a:pt x="451485" y="536257"/>
                  </a:cubicBezTo>
                  <a:cubicBezTo>
                    <a:pt x="450533" y="523875"/>
                    <a:pt x="459105" y="516255"/>
                    <a:pt x="471488" y="515302"/>
                  </a:cubicBezTo>
                  <a:cubicBezTo>
                    <a:pt x="483870" y="514350"/>
                    <a:pt x="492443" y="521970"/>
                    <a:pt x="493395" y="534352"/>
                  </a:cubicBezTo>
                  <a:cubicBezTo>
                    <a:pt x="494348" y="546735"/>
                    <a:pt x="485775" y="553402"/>
                    <a:pt x="476250" y="555307"/>
                  </a:cubicBezTo>
                  <a:close/>
                  <a:moveTo>
                    <a:pt x="662940" y="445770"/>
                  </a:moveTo>
                  <a:cubicBezTo>
                    <a:pt x="635318" y="443865"/>
                    <a:pt x="617220" y="424815"/>
                    <a:pt x="619125" y="388620"/>
                  </a:cubicBezTo>
                  <a:cubicBezTo>
                    <a:pt x="621983" y="363855"/>
                    <a:pt x="640080" y="346710"/>
                    <a:pt x="668655" y="348615"/>
                  </a:cubicBezTo>
                  <a:cubicBezTo>
                    <a:pt x="696278" y="349568"/>
                    <a:pt x="716280" y="367665"/>
                    <a:pt x="715328" y="398145"/>
                  </a:cubicBezTo>
                  <a:cubicBezTo>
                    <a:pt x="714375" y="429577"/>
                    <a:pt x="693420" y="447675"/>
                    <a:pt x="662940" y="4457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A4FD30-8D35-4A35-A463-F3AB44C2BC9E}"/>
              </a:ext>
            </a:extLst>
          </p:cNvPr>
          <p:cNvSpPr txBox="1"/>
          <p:nvPr/>
        </p:nvSpPr>
        <p:spPr>
          <a:xfrm>
            <a:off x="1304925" y="1662338"/>
            <a:ext cx="341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IDE  Eclipse , Java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2E8ED-31D3-4285-A84D-2F750460C965}"/>
              </a:ext>
            </a:extLst>
          </p:cNvPr>
          <p:cNvSpPr txBox="1"/>
          <p:nvPr/>
        </p:nvSpPr>
        <p:spPr>
          <a:xfrm>
            <a:off x="8482305" y="1608951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Base de donées Postgrès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19844" y="2014342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9">
            <a:extLst>
              <a:ext uri="{FF2B5EF4-FFF2-40B4-BE49-F238E27FC236}">
                <a16:creationId xmlns:a16="http://schemas.microsoft.com/office/drawing/2014/main" id="{29C13F39-E955-4E11-BA1C-4C3F969A597F}"/>
              </a:ext>
            </a:extLst>
          </p:cNvPr>
          <p:cNvCxnSpPr>
            <a:cxnSpLocks/>
          </p:cNvCxnSpPr>
          <p:nvPr/>
        </p:nvCxnSpPr>
        <p:spPr>
          <a:xfrm flipV="1">
            <a:off x="3959899" y="5161989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9">
            <a:extLst>
              <a:ext uri="{FF2B5EF4-FFF2-40B4-BE49-F238E27FC236}">
                <a16:creationId xmlns:a16="http://schemas.microsoft.com/office/drawing/2014/main" id="{303C29C5-A660-4A20-A066-A31422BA2B33}"/>
              </a:ext>
            </a:extLst>
          </p:cNvPr>
          <p:cNvCxnSpPr>
            <a:cxnSpLocks/>
          </p:cNvCxnSpPr>
          <p:nvPr/>
        </p:nvCxnSpPr>
        <p:spPr>
          <a:xfrm flipH="1" flipV="1">
            <a:off x="6509337" y="5175634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590852" y="3256007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9">
            <a:extLst>
              <a:ext uri="{FF2B5EF4-FFF2-40B4-BE49-F238E27FC236}">
                <a16:creationId xmlns:a16="http://schemas.microsoft.com/office/drawing/2014/main" id="{3C6B7755-1288-492B-8721-9F284075A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5376" y="4283270"/>
            <a:ext cx="633412" cy="17779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12644" y="3278215"/>
            <a:ext cx="1039057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36957" y="4552119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5">
            <a:extLst>
              <a:ext uri="{FF2B5EF4-FFF2-40B4-BE49-F238E27FC236}">
                <a16:creationId xmlns:a16="http://schemas.microsoft.com/office/drawing/2014/main" id="{AFA49E02-F28B-EBC0-DCC7-DADCA572D348}"/>
              </a:ext>
            </a:extLst>
          </p:cNvPr>
          <p:cNvSpPr txBox="1"/>
          <p:nvPr/>
        </p:nvSpPr>
        <p:spPr>
          <a:xfrm>
            <a:off x="8482305" y="3021643"/>
            <a:ext cx="3980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Frameworks Spring-MVC, SpringBoot, Hibernate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TextBox 15">
            <a:extLst>
              <a:ext uri="{FF2B5EF4-FFF2-40B4-BE49-F238E27FC236}">
                <a16:creationId xmlns:a16="http://schemas.microsoft.com/office/drawing/2014/main" id="{009C83B6-AE91-697B-EF64-FD9113A3EE5B}"/>
              </a:ext>
            </a:extLst>
          </p:cNvPr>
          <p:cNvSpPr txBox="1"/>
          <p:nvPr/>
        </p:nvSpPr>
        <p:spPr>
          <a:xfrm>
            <a:off x="8746918" y="4306744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Serveur Tomcat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18F6B140-1718-D111-680B-A4F7CF54094A}"/>
              </a:ext>
            </a:extLst>
          </p:cNvPr>
          <p:cNvSpPr txBox="1"/>
          <p:nvPr/>
        </p:nvSpPr>
        <p:spPr>
          <a:xfrm>
            <a:off x="7832172" y="5646563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JavaScript, HTML/CSS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TextBox 15">
            <a:extLst>
              <a:ext uri="{FF2B5EF4-FFF2-40B4-BE49-F238E27FC236}">
                <a16:creationId xmlns:a16="http://schemas.microsoft.com/office/drawing/2014/main" id="{63865796-F349-90B5-EFDC-F65CF88A071F}"/>
              </a:ext>
            </a:extLst>
          </p:cNvPr>
          <p:cNvSpPr txBox="1"/>
          <p:nvPr/>
        </p:nvSpPr>
        <p:spPr>
          <a:xfrm>
            <a:off x="960235" y="5646563"/>
            <a:ext cx="3853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Visual Studio Code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6BB0002A-C920-1C33-EC16-F7E4B43A79EF}"/>
              </a:ext>
            </a:extLst>
          </p:cNvPr>
          <p:cNvSpPr txBox="1"/>
          <p:nvPr/>
        </p:nvSpPr>
        <p:spPr>
          <a:xfrm>
            <a:off x="250764" y="4061512"/>
            <a:ext cx="398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Framework Angular,TypeScript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63738D4D-D9CE-C2F1-D50E-C7F1A1533A1E}"/>
              </a:ext>
            </a:extLst>
          </p:cNvPr>
          <p:cNvSpPr txBox="1"/>
          <p:nvPr/>
        </p:nvSpPr>
        <p:spPr>
          <a:xfrm>
            <a:off x="96527" y="3021643"/>
            <a:ext cx="398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000" b="1" dirty="0">
                <a:solidFill>
                  <a:schemeClr val="bg1"/>
                </a:solidFill>
              </a:rPr>
              <a:t>Bootsrap Angular Materials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53" name="Elbow Connector 49">
            <a:extLst>
              <a:ext uri="{FF2B5EF4-FFF2-40B4-BE49-F238E27FC236}">
                <a16:creationId xmlns:a16="http://schemas.microsoft.com/office/drawing/2014/main" id="{6A71E034-B88B-81D3-2DF3-069782B64FF8}"/>
              </a:ext>
            </a:extLst>
          </p:cNvPr>
          <p:cNvCxnSpPr>
            <a:cxnSpLocks/>
          </p:cNvCxnSpPr>
          <p:nvPr/>
        </p:nvCxnSpPr>
        <p:spPr>
          <a:xfrm>
            <a:off x="3510687" y="2443067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5">
            <a:extLst>
              <a:ext uri="{FF2B5EF4-FFF2-40B4-BE49-F238E27FC236}">
                <a16:creationId xmlns:a16="http://schemas.microsoft.com/office/drawing/2014/main" id="{C987254B-9873-8051-B027-9F00AF235695}"/>
              </a:ext>
            </a:extLst>
          </p:cNvPr>
          <p:cNvSpPr txBox="1"/>
          <p:nvPr/>
        </p:nvSpPr>
        <p:spPr>
          <a:xfrm>
            <a:off x="2853371" y="2182272"/>
            <a:ext cx="66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000" b="1" dirty="0">
                <a:solidFill>
                  <a:schemeClr val="bg1"/>
                </a:solidFill>
              </a:rPr>
              <a:t>Git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5" name="Image 5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B79FC3B-9E34-C3B0-FF0F-B9D779D0F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Contraintes</a:t>
            </a:r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0DB83F5E-BA3A-7663-D763-DC32BB04CBB9}"/>
              </a:ext>
            </a:extLst>
          </p:cNvPr>
          <p:cNvSpPr/>
          <p:nvPr/>
        </p:nvSpPr>
        <p:spPr>
          <a:xfrm>
            <a:off x="2828925" y="2373589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Matériel (ordinateur, réseaux)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6" name="Rounded Rectangle 9">
            <a:extLst>
              <a:ext uri="{FF2B5EF4-FFF2-40B4-BE49-F238E27FC236}">
                <a16:creationId xmlns:a16="http://schemas.microsoft.com/office/drawing/2014/main" id="{65A10CAF-8DAD-24AB-FEE2-995552A564A5}"/>
              </a:ext>
            </a:extLst>
          </p:cNvPr>
          <p:cNvSpPr/>
          <p:nvPr/>
        </p:nvSpPr>
        <p:spPr>
          <a:xfrm>
            <a:off x="2828925" y="3129745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Utilisation d’outils définis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976170D3-EF07-025D-2F0E-04178595FA04}"/>
              </a:ext>
            </a:extLst>
          </p:cNvPr>
          <p:cNvSpPr/>
          <p:nvPr/>
        </p:nvSpPr>
        <p:spPr>
          <a:xfrm>
            <a:off x="2828925" y="3885901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Limite de temps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54" name="Rounded Rectangle 9">
            <a:extLst>
              <a:ext uri="{FF2B5EF4-FFF2-40B4-BE49-F238E27FC236}">
                <a16:creationId xmlns:a16="http://schemas.microsoft.com/office/drawing/2014/main" id="{C0BA2F0F-E3DA-AB95-928F-E3EAB59C43FE}"/>
              </a:ext>
            </a:extLst>
          </p:cNvPr>
          <p:cNvSpPr/>
          <p:nvPr/>
        </p:nvSpPr>
        <p:spPr>
          <a:xfrm>
            <a:off x="2828925" y="4642057"/>
            <a:ext cx="6391274" cy="598510"/>
          </a:xfrm>
          <a:prstGeom prst="roundRect">
            <a:avLst>
              <a:gd name="adj" fmla="val 50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sz="2700" dirty="0">
                <a:solidFill>
                  <a:schemeClr val="bg1"/>
                </a:solidFill>
              </a:rPr>
              <a:t>Temps d’adaptation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0E9BD71-962A-6704-C574-5CF88F57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0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4E177C8-1C2E-45E2-44B9-E701DB7BD1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8960"/>
            <a:ext cx="1219200" cy="121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4857750" y="3086100"/>
            <a:ext cx="57450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 du projet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2247900" y="2828835"/>
            <a:ext cx="353241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02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717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2345593D-98E1-4309-968D-B75FA14E4CA4}"/>
              </a:ext>
            </a:extLst>
          </p:cNvPr>
          <p:cNvSpPr/>
          <p:nvPr/>
        </p:nvSpPr>
        <p:spPr>
          <a:xfrm>
            <a:off x="4320358" y="2373332"/>
            <a:ext cx="3548302" cy="35483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Pizza Yolo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83562-3CAC-498F-BB90-0DF934007818}"/>
              </a:ext>
            </a:extLst>
          </p:cNvPr>
          <p:cNvGrpSpPr/>
          <p:nvPr/>
        </p:nvGrpSpPr>
        <p:grpSpPr>
          <a:xfrm>
            <a:off x="8450177" y="2865379"/>
            <a:ext cx="3714222" cy="3949958"/>
            <a:chOff x="7602888" y="3079795"/>
            <a:chExt cx="3520981" cy="3443508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BCD8A2-DDAD-4B77-AB55-290206E9725C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3EBC2A1-1F8E-46E8-9C51-267B6E4FF703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FE9D7C-7475-411E-8710-B5E7D3D39502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12F0CE-4F26-4516-B03C-1726A6CC4417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C22FE6C-37A9-4FB6-90BB-FBE115E1F1D8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D8661-0BE9-4D7C-8384-10CA7C5C2D1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47">
            <a:extLst>
              <a:ext uri="{FF2B5EF4-FFF2-40B4-BE49-F238E27FC236}">
                <a16:creationId xmlns:a16="http://schemas.microsoft.com/office/drawing/2014/main" id="{9B6A90B9-B60E-43E6-B8BB-A242D95C72F7}"/>
              </a:ext>
            </a:extLst>
          </p:cNvPr>
          <p:cNvGrpSpPr/>
          <p:nvPr/>
        </p:nvGrpSpPr>
        <p:grpSpPr>
          <a:xfrm>
            <a:off x="7414674" y="5093248"/>
            <a:ext cx="2817460" cy="822216"/>
            <a:chOff x="6260681" y="5031712"/>
            <a:chExt cx="2447925" cy="714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6C77D9-53C0-495F-8798-F2018FB8EFF9}"/>
                </a:ext>
              </a:extLst>
            </p:cNvPr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9CD911-973B-413F-AB77-84D40A8AAE57}"/>
                </a:ext>
              </a:extLst>
            </p:cNvPr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D6F190-B997-4936-B519-2B8435F9C2A8}"/>
                </a:ext>
              </a:extLst>
            </p:cNvPr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421C4C-033F-4D1A-B1F7-AB32DC7265BB}"/>
                </a:ext>
              </a:extLst>
            </p:cNvPr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69A129-5899-47BD-BC3B-A3020CF33882}"/>
                </a:ext>
              </a:extLst>
            </p:cNvPr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277F2F-6BC2-44C4-A0FE-64A6DD29FA93}"/>
                </a:ext>
              </a:extLst>
            </p:cNvPr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2841D3-3C6C-4784-9F5D-074B4E101D43}"/>
                </a:ext>
              </a:extLst>
            </p:cNvPr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9DD00A-B472-45A3-94EE-47B7459DD677}"/>
                </a:ext>
              </a:extLst>
            </p:cNvPr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4E19F-C26A-4411-AB3B-297881D91226}"/>
                </a:ext>
              </a:extLst>
            </p:cNvPr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474D7E-B2F4-4C64-BAA6-412497CD296F}"/>
                </a:ext>
              </a:extLst>
            </p:cNvPr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5D7F28-C899-4BAB-BC97-0EF0ABDFE572}"/>
                </a:ext>
              </a:extLst>
            </p:cNvPr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FF92E4-DBA4-4B90-9D9F-EF37D5FBA30E}"/>
                </a:ext>
              </a:extLst>
            </p:cNvPr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E11A85-A28F-443E-825B-AEA42DAFBAC8}"/>
                </a:ext>
              </a:extLst>
            </p:cNvPr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133B8B-BBA4-46F5-AD7E-0F833923164F}"/>
                </a:ext>
              </a:extLst>
            </p:cNvPr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482C7D-EB07-499F-89D1-CA9B7EED1B83}"/>
                </a:ext>
              </a:extLst>
            </p:cNvPr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D2F1F99-25D6-464B-8458-4B70EB494384}"/>
                </a:ext>
              </a:extLst>
            </p:cNvPr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62D6CE-7A1E-46D8-B4AD-32F2DAA2E6D8}"/>
                </a:ext>
              </a:extLst>
            </p:cNvPr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6AFC3D-262A-4546-B979-1F0B4CA074DD}"/>
                </a:ext>
              </a:extLst>
            </p:cNvPr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F008AC-3D86-48D3-A00A-E9E9B86F98BA}"/>
                </a:ext>
              </a:extLst>
            </p:cNvPr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BAD91E-1780-450D-B529-4B134667C5DE}"/>
                </a:ext>
              </a:extLst>
            </p:cNvPr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2908BE-0EEF-4E4D-BD85-637BE5A6D538}"/>
                </a:ext>
              </a:extLst>
            </p:cNvPr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F63776-38CC-4212-9DB0-3FC95825F263}"/>
                </a:ext>
              </a:extLst>
            </p:cNvPr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5561F30-4C6A-4081-9CF1-ECCADC0D015D}"/>
                </a:ext>
              </a:extLst>
            </p:cNvPr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B30DF0-4E35-46C4-8670-18A2599C5BD0}"/>
                </a:ext>
              </a:extLst>
            </p:cNvPr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1581E1-0BBB-416F-AFE9-ADB2EEDE0896}"/>
                </a:ext>
              </a:extLst>
            </p:cNvPr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53CDC22-6C4C-4D3B-AA78-9178B8CF4590}"/>
              </a:ext>
            </a:extLst>
          </p:cNvPr>
          <p:cNvSpPr txBox="1"/>
          <p:nvPr/>
        </p:nvSpPr>
        <p:spPr>
          <a:xfrm>
            <a:off x="705611" y="5089231"/>
            <a:ext cx="308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ko-KR" sz="1200" dirty="0">
                <a:solidFill>
                  <a:schemeClr val="bg1"/>
                </a:solidFill>
                <a:cs typeface="Arial" pitchFamily="34" charset="0"/>
              </a:rPr>
              <a:t>Gestion des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ko-KR" sz="1200" dirty="0">
                <a:solidFill>
                  <a:schemeClr val="bg1"/>
                </a:solidFill>
                <a:cs typeface="Arial" pitchFamily="34" charset="0"/>
              </a:rPr>
              <a:t>Comptes employé avec remise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04418-FDD0-49C1-99E9-DE7D42887938}"/>
              </a:ext>
            </a:extLst>
          </p:cNvPr>
          <p:cNvGrpSpPr/>
          <p:nvPr/>
        </p:nvGrpSpPr>
        <p:grpSpPr>
          <a:xfrm>
            <a:off x="739040" y="2200549"/>
            <a:ext cx="3581315" cy="1371136"/>
            <a:chOff x="2571348" y="3483028"/>
            <a:chExt cx="1087445" cy="13711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44537-22BA-4C1B-928D-30208EA77F9C}"/>
                </a:ext>
              </a:extLst>
            </p:cNvPr>
            <p:cNvSpPr txBox="1"/>
            <p:nvPr/>
          </p:nvSpPr>
          <p:spPr>
            <a:xfrm>
              <a:off x="2571348" y="3838501"/>
              <a:ext cx="10874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Crée un compte client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Crée une pizza (taille, recette, type de pâte)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Présentation de la carte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Se faire livrer</a:t>
              </a:r>
            </a:p>
            <a:p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	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9130275-B7E5-42D8-B742-A88B7E9558EC}"/>
                </a:ext>
              </a:extLst>
            </p:cNvPr>
            <p:cNvSpPr txBox="1"/>
            <p:nvPr/>
          </p:nvSpPr>
          <p:spPr>
            <a:xfrm>
              <a:off x="2571348" y="3483028"/>
              <a:ext cx="927763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fr-FR" altLang="ko-KR" sz="1400" b="1" dirty="0">
                  <a:solidFill>
                    <a:schemeClr val="bg1"/>
                  </a:solidFill>
                  <a:cs typeface="Arial" pitchFamily="34" charset="0"/>
                </a:rPr>
                <a:t>Gestion des clients - prioritaire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6">
            <a:extLst>
              <a:ext uri="{FF2B5EF4-FFF2-40B4-BE49-F238E27FC236}">
                <a16:creationId xmlns:a16="http://schemas.microsoft.com/office/drawing/2014/main" id="{F14E6BBF-3A3B-A475-F202-CFB6D34A59C8}"/>
              </a:ext>
            </a:extLst>
          </p:cNvPr>
          <p:cNvSpPr txBox="1"/>
          <p:nvPr/>
        </p:nvSpPr>
        <p:spPr>
          <a:xfrm>
            <a:off x="705611" y="4707784"/>
            <a:ext cx="3123045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Gestion du restaurant - secondaire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0FC0413-338B-F178-F12F-4714FBF5A3ED}"/>
              </a:ext>
            </a:extLst>
          </p:cNvPr>
          <p:cNvSpPr txBox="1"/>
          <p:nvPr/>
        </p:nvSpPr>
        <p:spPr>
          <a:xfrm>
            <a:off x="753861" y="3642093"/>
            <a:ext cx="3526058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altLang="ko-KR" sz="1200" b="1" dirty="0">
                <a:solidFill>
                  <a:schemeClr val="bg1"/>
                </a:solidFill>
                <a:cs typeface="Arial" pitchFamily="34" charset="0"/>
              </a:rPr>
              <a:t>Gestion dynamiques des comptes - prioritaire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D811C3-2B5D-4F36-BCAD-D1B69B17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38" y="2349306"/>
            <a:ext cx="3306486" cy="39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59EC876-354B-49C3-AC78-69064245FC1B}"/>
              </a:ext>
            </a:extLst>
          </p:cNvPr>
          <p:cNvCxnSpPr>
            <a:cxnSpLocks/>
          </p:cNvCxnSpPr>
          <p:nvPr/>
        </p:nvCxnSpPr>
        <p:spPr>
          <a:xfrm flipV="1">
            <a:off x="393601" y="330356"/>
            <a:ext cx="11773221" cy="5184991"/>
          </a:xfrm>
          <a:prstGeom prst="line">
            <a:avLst/>
          </a:prstGeom>
          <a:ln w="317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4171" y="123691"/>
            <a:ext cx="8556889" cy="75656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Etapes</a:t>
            </a:r>
            <a:r>
              <a:rPr lang="en-US" dirty="0"/>
              <a:t> du projet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CEA02B-C05F-4AA5-A942-29DEADBD0B3A}"/>
              </a:ext>
            </a:extLst>
          </p:cNvPr>
          <p:cNvSpPr/>
          <p:nvPr/>
        </p:nvSpPr>
        <p:spPr>
          <a:xfrm>
            <a:off x="700767" y="5146923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0D272B5-6A86-4750-B4FD-C9237CC27753}"/>
              </a:ext>
            </a:extLst>
          </p:cNvPr>
          <p:cNvSpPr/>
          <p:nvPr/>
        </p:nvSpPr>
        <p:spPr>
          <a:xfrm>
            <a:off x="2334252" y="4382296"/>
            <a:ext cx="368424" cy="37151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954BEFF-A65B-4D97-BA1E-FD4A808126BF}"/>
              </a:ext>
            </a:extLst>
          </p:cNvPr>
          <p:cNvSpPr/>
          <p:nvPr/>
        </p:nvSpPr>
        <p:spPr>
          <a:xfrm>
            <a:off x="3964852" y="3682329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9FB1BA-0103-43C6-959C-D85EE3213AF9}"/>
              </a:ext>
            </a:extLst>
          </p:cNvPr>
          <p:cNvSpPr/>
          <p:nvPr/>
        </p:nvSpPr>
        <p:spPr>
          <a:xfrm>
            <a:off x="8518520" y="1693742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4F6027-AC32-4FEA-9926-20C956C965CC}"/>
              </a:ext>
            </a:extLst>
          </p:cNvPr>
          <p:cNvSpPr txBox="1"/>
          <p:nvPr/>
        </p:nvSpPr>
        <p:spPr>
          <a:xfrm>
            <a:off x="219025" y="5537824"/>
            <a:ext cx="2009773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Cahier des charges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2FE7860-514D-4226-9289-F2934448013B}"/>
              </a:ext>
            </a:extLst>
          </p:cNvPr>
          <p:cNvSpPr txBox="1"/>
          <p:nvPr/>
        </p:nvSpPr>
        <p:spPr>
          <a:xfrm>
            <a:off x="2228798" y="5071273"/>
            <a:ext cx="1736054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Diagrammes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Organisation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du back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Oval 55">
            <a:extLst>
              <a:ext uri="{FF2B5EF4-FFF2-40B4-BE49-F238E27FC236}">
                <a16:creationId xmlns:a16="http://schemas.microsoft.com/office/drawing/2014/main" id="{E2F617C1-C367-456B-0D5F-F063B745CEE6}"/>
              </a:ext>
            </a:extLst>
          </p:cNvPr>
          <p:cNvSpPr/>
          <p:nvPr/>
        </p:nvSpPr>
        <p:spPr>
          <a:xfrm>
            <a:off x="5436903" y="3060576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55">
            <a:extLst>
              <a:ext uri="{FF2B5EF4-FFF2-40B4-BE49-F238E27FC236}">
                <a16:creationId xmlns:a16="http://schemas.microsoft.com/office/drawing/2014/main" id="{3873F5B4-E33C-8F69-5B41-C4D988863110}"/>
              </a:ext>
            </a:extLst>
          </p:cNvPr>
          <p:cNvSpPr/>
          <p:nvPr/>
        </p:nvSpPr>
        <p:spPr>
          <a:xfrm>
            <a:off x="6924675" y="2341703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57">
            <a:extLst>
              <a:ext uri="{FF2B5EF4-FFF2-40B4-BE49-F238E27FC236}">
                <a16:creationId xmlns:a16="http://schemas.microsoft.com/office/drawing/2014/main" id="{0C5B8C86-9673-258B-F831-674576F796A2}"/>
              </a:ext>
            </a:extLst>
          </p:cNvPr>
          <p:cNvSpPr/>
          <p:nvPr/>
        </p:nvSpPr>
        <p:spPr>
          <a:xfrm>
            <a:off x="10322328" y="877748"/>
            <a:ext cx="368424" cy="368424"/>
          </a:xfrm>
          <a:prstGeom prst="ellipse">
            <a:avLst/>
          </a:prstGeom>
          <a:solidFill>
            <a:schemeClr val="tx1"/>
          </a:solidFill>
          <a:ln w="412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TextBox 78">
            <a:extLst>
              <a:ext uri="{FF2B5EF4-FFF2-40B4-BE49-F238E27FC236}">
                <a16:creationId xmlns:a16="http://schemas.microsoft.com/office/drawing/2014/main" id="{16802023-64B6-231F-5152-124487B16486}"/>
              </a:ext>
            </a:extLst>
          </p:cNvPr>
          <p:cNvSpPr txBox="1"/>
          <p:nvPr/>
        </p:nvSpPr>
        <p:spPr>
          <a:xfrm>
            <a:off x="3581347" y="4319494"/>
            <a:ext cx="2105077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Creation des Classes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78">
            <a:extLst>
              <a:ext uri="{FF2B5EF4-FFF2-40B4-BE49-F238E27FC236}">
                <a16:creationId xmlns:a16="http://schemas.microsoft.com/office/drawing/2014/main" id="{9D98F2A1-21EF-0124-F094-0CC720BDBF1F}"/>
              </a:ext>
            </a:extLst>
          </p:cNvPr>
          <p:cNvSpPr txBox="1"/>
          <p:nvPr/>
        </p:nvSpPr>
        <p:spPr>
          <a:xfrm>
            <a:off x="4243775" y="2066932"/>
            <a:ext cx="2826473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Framework SpringBoot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Repository et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Restcontroller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78">
            <a:extLst>
              <a:ext uri="{FF2B5EF4-FFF2-40B4-BE49-F238E27FC236}">
                <a16:creationId xmlns:a16="http://schemas.microsoft.com/office/drawing/2014/main" id="{A1902FA1-34FF-86DD-DF73-E22985948B3C}"/>
              </a:ext>
            </a:extLst>
          </p:cNvPr>
          <p:cNvSpPr txBox="1"/>
          <p:nvPr/>
        </p:nvSpPr>
        <p:spPr>
          <a:xfrm>
            <a:off x="6413443" y="2948358"/>
            <a:ext cx="210507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Creation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d’une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base de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données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78">
            <a:extLst>
              <a:ext uri="{FF2B5EF4-FFF2-40B4-BE49-F238E27FC236}">
                <a16:creationId xmlns:a16="http://schemas.microsoft.com/office/drawing/2014/main" id="{AC6AA4B7-B3CE-1BA8-C648-55821B69A2D7}"/>
              </a:ext>
            </a:extLst>
          </p:cNvPr>
          <p:cNvSpPr txBox="1"/>
          <p:nvPr/>
        </p:nvSpPr>
        <p:spPr>
          <a:xfrm>
            <a:off x="7394064" y="871055"/>
            <a:ext cx="2311457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Maquettes et tests (HTML/CSS/JavaScript)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78">
            <a:extLst>
              <a:ext uri="{FF2B5EF4-FFF2-40B4-BE49-F238E27FC236}">
                <a16:creationId xmlns:a16="http://schemas.microsoft.com/office/drawing/2014/main" id="{A31A530A-B2EE-B086-D1D5-4A7C111C55BD}"/>
              </a:ext>
            </a:extLst>
          </p:cNvPr>
          <p:cNvSpPr txBox="1"/>
          <p:nvPr/>
        </p:nvSpPr>
        <p:spPr>
          <a:xfrm>
            <a:off x="9497664" y="1477390"/>
            <a:ext cx="2669158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Framework Angular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Conversion des maquettes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sz="1400" b="1" dirty="0">
                <a:solidFill>
                  <a:schemeClr val="bg1"/>
                </a:solidFill>
                <a:cs typeface="Arial" pitchFamily="34" charset="0"/>
              </a:rPr>
              <a:t>Créations de composants et de services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4" name="Image 4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3CF352E-C1C4-A274-22BF-C51215BC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697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369</Words>
  <Application>Microsoft Office PowerPoint</Application>
  <PresentationFormat>Grand écran</PresentationFormat>
  <Paragraphs>111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Arial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Hamza Merini</cp:lastModifiedBy>
  <cp:revision>65</cp:revision>
  <dcterms:created xsi:type="dcterms:W3CDTF">2020-01-20T05:08:25Z</dcterms:created>
  <dcterms:modified xsi:type="dcterms:W3CDTF">2022-06-09T15:25:47Z</dcterms:modified>
</cp:coreProperties>
</file>